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notesMasterIdLst>
    <p:notesMasterId r:id="rId4"/>
  </p:notesMasterIdLst>
  <p:sldIdLst>
    <p:sldId id="256" r:id="rId2"/>
    <p:sldId id="257" r:id="rId3"/>
  </p:sldIdLst>
  <p:sldSz cx="15119350" cy="10691813"/>
  <p:notesSz cx="6858000" cy="9144000"/>
  <p:defaultTextStyle>
    <a:defPPr>
      <a:defRPr lang="en-US"/>
    </a:defPPr>
    <a:lvl1pPr marL="0" algn="l" defTabSz="1238892" rtl="0" eaLnBrk="1" latinLnBrk="0" hangingPunct="1">
      <a:defRPr sz="2439" kern="1200">
        <a:solidFill>
          <a:schemeClr val="tx1"/>
        </a:solidFill>
        <a:latin typeface="+mn-lt"/>
        <a:ea typeface="+mn-ea"/>
        <a:cs typeface="+mn-cs"/>
      </a:defRPr>
    </a:lvl1pPr>
    <a:lvl2pPr marL="619446" algn="l" defTabSz="1238892" rtl="0" eaLnBrk="1" latinLnBrk="0" hangingPunct="1">
      <a:defRPr sz="2439" kern="1200">
        <a:solidFill>
          <a:schemeClr val="tx1"/>
        </a:solidFill>
        <a:latin typeface="+mn-lt"/>
        <a:ea typeface="+mn-ea"/>
        <a:cs typeface="+mn-cs"/>
      </a:defRPr>
    </a:lvl2pPr>
    <a:lvl3pPr marL="1238892" algn="l" defTabSz="1238892" rtl="0" eaLnBrk="1" latinLnBrk="0" hangingPunct="1">
      <a:defRPr sz="2439" kern="1200">
        <a:solidFill>
          <a:schemeClr val="tx1"/>
        </a:solidFill>
        <a:latin typeface="+mn-lt"/>
        <a:ea typeface="+mn-ea"/>
        <a:cs typeface="+mn-cs"/>
      </a:defRPr>
    </a:lvl3pPr>
    <a:lvl4pPr marL="1858340" algn="l" defTabSz="1238892" rtl="0" eaLnBrk="1" latinLnBrk="0" hangingPunct="1">
      <a:defRPr sz="2439" kern="1200">
        <a:solidFill>
          <a:schemeClr val="tx1"/>
        </a:solidFill>
        <a:latin typeface="+mn-lt"/>
        <a:ea typeface="+mn-ea"/>
        <a:cs typeface="+mn-cs"/>
      </a:defRPr>
    </a:lvl4pPr>
    <a:lvl5pPr marL="2477786" algn="l" defTabSz="1238892" rtl="0" eaLnBrk="1" latinLnBrk="0" hangingPunct="1">
      <a:defRPr sz="2439" kern="1200">
        <a:solidFill>
          <a:schemeClr val="tx1"/>
        </a:solidFill>
        <a:latin typeface="+mn-lt"/>
        <a:ea typeface="+mn-ea"/>
        <a:cs typeface="+mn-cs"/>
      </a:defRPr>
    </a:lvl5pPr>
    <a:lvl6pPr marL="3097232" algn="l" defTabSz="1238892" rtl="0" eaLnBrk="1" latinLnBrk="0" hangingPunct="1">
      <a:defRPr sz="2439" kern="1200">
        <a:solidFill>
          <a:schemeClr val="tx1"/>
        </a:solidFill>
        <a:latin typeface="+mn-lt"/>
        <a:ea typeface="+mn-ea"/>
        <a:cs typeface="+mn-cs"/>
      </a:defRPr>
    </a:lvl6pPr>
    <a:lvl7pPr marL="3716678" algn="l" defTabSz="1238892" rtl="0" eaLnBrk="1" latinLnBrk="0" hangingPunct="1">
      <a:defRPr sz="2439" kern="1200">
        <a:solidFill>
          <a:schemeClr val="tx1"/>
        </a:solidFill>
        <a:latin typeface="+mn-lt"/>
        <a:ea typeface="+mn-ea"/>
        <a:cs typeface="+mn-cs"/>
      </a:defRPr>
    </a:lvl7pPr>
    <a:lvl8pPr marL="4336124" algn="l" defTabSz="1238892" rtl="0" eaLnBrk="1" latinLnBrk="0" hangingPunct="1">
      <a:defRPr sz="2439" kern="1200">
        <a:solidFill>
          <a:schemeClr val="tx1"/>
        </a:solidFill>
        <a:latin typeface="+mn-lt"/>
        <a:ea typeface="+mn-ea"/>
        <a:cs typeface="+mn-cs"/>
      </a:defRPr>
    </a:lvl8pPr>
    <a:lvl9pPr marL="4955572" algn="l" defTabSz="1238892" rtl="0" eaLnBrk="1" latinLnBrk="0" hangingPunct="1">
      <a:defRPr sz="2439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434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633"/>
    <p:restoredTop sz="94768"/>
  </p:normalViewPr>
  <p:slideViewPr>
    <p:cSldViewPr snapToGrid="0" snapToObjects="1">
      <p:cViewPr>
        <p:scale>
          <a:sx n="91" d="100"/>
          <a:sy n="91" d="100"/>
        </p:scale>
        <p:origin x="1744" y="13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D7473FF-D2D5-2343-A927-58A9A5586F61}" type="datetimeFigureOut">
              <a:rPr lang="en-US" smtClean="0"/>
              <a:t>9/27/17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143000"/>
            <a:ext cx="43656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DDFBA02-0CBF-E84A-89E9-F368A5D855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48848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238892" rtl="0" eaLnBrk="1" latinLnBrk="0" hangingPunct="1">
      <a:defRPr sz="1626" kern="1200">
        <a:solidFill>
          <a:schemeClr val="tx1"/>
        </a:solidFill>
        <a:latin typeface="+mn-lt"/>
        <a:ea typeface="+mn-ea"/>
        <a:cs typeface="+mn-cs"/>
      </a:defRPr>
    </a:lvl1pPr>
    <a:lvl2pPr marL="619446" algn="l" defTabSz="1238892" rtl="0" eaLnBrk="1" latinLnBrk="0" hangingPunct="1">
      <a:defRPr sz="1626" kern="1200">
        <a:solidFill>
          <a:schemeClr val="tx1"/>
        </a:solidFill>
        <a:latin typeface="+mn-lt"/>
        <a:ea typeface="+mn-ea"/>
        <a:cs typeface="+mn-cs"/>
      </a:defRPr>
    </a:lvl2pPr>
    <a:lvl3pPr marL="1238892" algn="l" defTabSz="1238892" rtl="0" eaLnBrk="1" latinLnBrk="0" hangingPunct="1">
      <a:defRPr sz="1626" kern="1200">
        <a:solidFill>
          <a:schemeClr val="tx1"/>
        </a:solidFill>
        <a:latin typeface="+mn-lt"/>
        <a:ea typeface="+mn-ea"/>
        <a:cs typeface="+mn-cs"/>
      </a:defRPr>
    </a:lvl3pPr>
    <a:lvl4pPr marL="1858340" algn="l" defTabSz="1238892" rtl="0" eaLnBrk="1" latinLnBrk="0" hangingPunct="1">
      <a:defRPr sz="1626" kern="1200">
        <a:solidFill>
          <a:schemeClr val="tx1"/>
        </a:solidFill>
        <a:latin typeface="+mn-lt"/>
        <a:ea typeface="+mn-ea"/>
        <a:cs typeface="+mn-cs"/>
      </a:defRPr>
    </a:lvl4pPr>
    <a:lvl5pPr marL="2477786" algn="l" defTabSz="1238892" rtl="0" eaLnBrk="1" latinLnBrk="0" hangingPunct="1">
      <a:defRPr sz="1626" kern="1200">
        <a:solidFill>
          <a:schemeClr val="tx1"/>
        </a:solidFill>
        <a:latin typeface="+mn-lt"/>
        <a:ea typeface="+mn-ea"/>
        <a:cs typeface="+mn-cs"/>
      </a:defRPr>
    </a:lvl5pPr>
    <a:lvl6pPr marL="3097232" algn="l" defTabSz="1238892" rtl="0" eaLnBrk="1" latinLnBrk="0" hangingPunct="1">
      <a:defRPr sz="1626" kern="1200">
        <a:solidFill>
          <a:schemeClr val="tx1"/>
        </a:solidFill>
        <a:latin typeface="+mn-lt"/>
        <a:ea typeface="+mn-ea"/>
        <a:cs typeface="+mn-cs"/>
      </a:defRPr>
    </a:lvl6pPr>
    <a:lvl7pPr marL="3716678" algn="l" defTabSz="1238892" rtl="0" eaLnBrk="1" latinLnBrk="0" hangingPunct="1">
      <a:defRPr sz="1626" kern="1200">
        <a:solidFill>
          <a:schemeClr val="tx1"/>
        </a:solidFill>
        <a:latin typeface="+mn-lt"/>
        <a:ea typeface="+mn-ea"/>
        <a:cs typeface="+mn-cs"/>
      </a:defRPr>
    </a:lvl7pPr>
    <a:lvl8pPr marL="4336124" algn="l" defTabSz="1238892" rtl="0" eaLnBrk="1" latinLnBrk="0" hangingPunct="1">
      <a:defRPr sz="1626" kern="1200">
        <a:solidFill>
          <a:schemeClr val="tx1"/>
        </a:solidFill>
        <a:latin typeface="+mn-lt"/>
        <a:ea typeface="+mn-ea"/>
        <a:cs typeface="+mn-cs"/>
      </a:defRPr>
    </a:lvl8pPr>
    <a:lvl9pPr marL="4955572" algn="l" defTabSz="1238892" rtl="0" eaLnBrk="1" latinLnBrk="0" hangingPunct="1">
      <a:defRPr sz="1626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DFBA02-0CBF-E84A-89E9-F368A5D855C1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64120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e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" y="0"/>
            <a:ext cx="15119344" cy="10688907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15119347" cy="10688909"/>
          </a:xfrm>
          <a:prstGeom prst="rect">
            <a:avLst/>
          </a:prstGeom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059461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</p:sldLayoutIdLst>
  <p:txStyles>
    <p:titleStyle>
      <a:lvl1pPr algn="l" defTabSz="1425550" rtl="0" eaLnBrk="1" latinLnBrk="0" hangingPunct="1">
        <a:lnSpc>
          <a:spcPct val="90000"/>
        </a:lnSpc>
        <a:spcBef>
          <a:spcPct val="0"/>
        </a:spcBef>
        <a:buNone/>
        <a:defRPr sz="68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56387" indent="-356387" algn="l" defTabSz="1425550" rtl="0" eaLnBrk="1" latinLnBrk="0" hangingPunct="1">
        <a:lnSpc>
          <a:spcPct val="90000"/>
        </a:lnSpc>
        <a:spcBef>
          <a:spcPts val="1559"/>
        </a:spcBef>
        <a:buFont typeface="Arial" panose="020B0604020202020204" pitchFamily="34" charset="0"/>
        <a:buChar char="•"/>
        <a:defRPr sz="4365" kern="1200">
          <a:solidFill>
            <a:schemeClr val="tx1"/>
          </a:solidFill>
          <a:latin typeface="+mn-lt"/>
          <a:ea typeface="+mn-ea"/>
          <a:cs typeface="+mn-cs"/>
        </a:defRPr>
      </a:lvl1pPr>
      <a:lvl2pPr marL="1069162" indent="-356387" algn="l" defTabSz="1425550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sz="3742" kern="1200">
          <a:solidFill>
            <a:schemeClr val="tx1"/>
          </a:solidFill>
          <a:latin typeface="+mn-lt"/>
          <a:ea typeface="+mn-ea"/>
          <a:cs typeface="+mn-cs"/>
        </a:defRPr>
      </a:lvl2pPr>
      <a:lvl3pPr marL="1781937" indent="-356387" algn="l" defTabSz="1425550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sz="3118" kern="1200">
          <a:solidFill>
            <a:schemeClr val="tx1"/>
          </a:solidFill>
          <a:latin typeface="+mn-lt"/>
          <a:ea typeface="+mn-ea"/>
          <a:cs typeface="+mn-cs"/>
        </a:defRPr>
      </a:lvl3pPr>
      <a:lvl4pPr marL="2494712" indent="-356387" algn="l" defTabSz="1425550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sz="2806" kern="1200">
          <a:solidFill>
            <a:schemeClr val="tx1"/>
          </a:solidFill>
          <a:latin typeface="+mn-lt"/>
          <a:ea typeface="+mn-ea"/>
          <a:cs typeface="+mn-cs"/>
        </a:defRPr>
      </a:lvl4pPr>
      <a:lvl5pPr marL="3207487" indent="-356387" algn="l" defTabSz="1425550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sz="2806" kern="1200">
          <a:solidFill>
            <a:schemeClr val="tx1"/>
          </a:solidFill>
          <a:latin typeface="+mn-lt"/>
          <a:ea typeface="+mn-ea"/>
          <a:cs typeface="+mn-cs"/>
        </a:defRPr>
      </a:lvl5pPr>
      <a:lvl6pPr marL="3920261" indent="-356387" algn="l" defTabSz="1425550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sz="2806" kern="1200">
          <a:solidFill>
            <a:schemeClr val="tx1"/>
          </a:solidFill>
          <a:latin typeface="+mn-lt"/>
          <a:ea typeface="+mn-ea"/>
          <a:cs typeface="+mn-cs"/>
        </a:defRPr>
      </a:lvl6pPr>
      <a:lvl7pPr marL="4633036" indent="-356387" algn="l" defTabSz="1425550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sz="2806" kern="1200">
          <a:solidFill>
            <a:schemeClr val="tx1"/>
          </a:solidFill>
          <a:latin typeface="+mn-lt"/>
          <a:ea typeface="+mn-ea"/>
          <a:cs typeface="+mn-cs"/>
        </a:defRPr>
      </a:lvl7pPr>
      <a:lvl8pPr marL="5345811" indent="-356387" algn="l" defTabSz="1425550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sz="2806" kern="1200">
          <a:solidFill>
            <a:schemeClr val="tx1"/>
          </a:solidFill>
          <a:latin typeface="+mn-lt"/>
          <a:ea typeface="+mn-ea"/>
          <a:cs typeface="+mn-cs"/>
        </a:defRPr>
      </a:lvl8pPr>
      <a:lvl9pPr marL="6058586" indent="-356387" algn="l" defTabSz="1425550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sz="280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425550" rtl="0" eaLnBrk="1" latinLnBrk="0" hangingPunct="1">
        <a:defRPr sz="2806" kern="1200">
          <a:solidFill>
            <a:schemeClr val="tx1"/>
          </a:solidFill>
          <a:latin typeface="+mn-lt"/>
          <a:ea typeface="+mn-ea"/>
          <a:cs typeface="+mn-cs"/>
        </a:defRPr>
      </a:lvl1pPr>
      <a:lvl2pPr marL="712775" algn="l" defTabSz="1425550" rtl="0" eaLnBrk="1" latinLnBrk="0" hangingPunct="1">
        <a:defRPr sz="2806" kern="1200">
          <a:solidFill>
            <a:schemeClr val="tx1"/>
          </a:solidFill>
          <a:latin typeface="+mn-lt"/>
          <a:ea typeface="+mn-ea"/>
          <a:cs typeface="+mn-cs"/>
        </a:defRPr>
      </a:lvl2pPr>
      <a:lvl3pPr marL="1425550" algn="l" defTabSz="1425550" rtl="0" eaLnBrk="1" latinLnBrk="0" hangingPunct="1">
        <a:defRPr sz="2806" kern="1200">
          <a:solidFill>
            <a:schemeClr val="tx1"/>
          </a:solidFill>
          <a:latin typeface="+mn-lt"/>
          <a:ea typeface="+mn-ea"/>
          <a:cs typeface="+mn-cs"/>
        </a:defRPr>
      </a:lvl3pPr>
      <a:lvl4pPr marL="2138324" algn="l" defTabSz="1425550" rtl="0" eaLnBrk="1" latinLnBrk="0" hangingPunct="1">
        <a:defRPr sz="2806" kern="1200">
          <a:solidFill>
            <a:schemeClr val="tx1"/>
          </a:solidFill>
          <a:latin typeface="+mn-lt"/>
          <a:ea typeface="+mn-ea"/>
          <a:cs typeface="+mn-cs"/>
        </a:defRPr>
      </a:lvl4pPr>
      <a:lvl5pPr marL="2851099" algn="l" defTabSz="1425550" rtl="0" eaLnBrk="1" latinLnBrk="0" hangingPunct="1">
        <a:defRPr sz="2806" kern="1200">
          <a:solidFill>
            <a:schemeClr val="tx1"/>
          </a:solidFill>
          <a:latin typeface="+mn-lt"/>
          <a:ea typeface="+mn-ea"/>
          <a:cs typeface="+mn-cs"/>
        </a:defRPr>
      </a:lvl5pPr>
      <a:lvl6pPr marL="3563874" algn="l" defTabSz="1425550" rtl="0" eaLnBrk="1" latinLnBrk="0" hangingPunct="1">
        <a:defRPr sz="2806" kern="1200">
          <a:solidFill>
            <a:schemeClr val="tx1"/>
          </a:solidFill>
          <a:latin typeface="+mn-lt"/>
          <a:ea typeface="+mn-ea"/>
          <a:cs typeface="+mn-cs"/>
        </a:defRPr>
      </a:lvl6pPr>
      <a:lvl7pPr marL="4276649" algn="l" defTabSz="1425550" rtl="0" eaLnBrk="1" latinLnBrk="0" hangingPunct="1">
        <a:defRPr sz="2806" kern="1200">
          <a:solidFill>
            <a:schemeClr val="tx1"/>
          </a:solidFill>
          <a:latin typeface="+mn-lt"/>
          <a:ea typeface="+mn-ea"/>
          <a:cs typeface="+mn-cs"/>
        </a:defRPr>
      </a:lvl7pPr>
      <a:lvl8pPr marL="4989424" algn="l" defTabSz="1425550" rtl="0" eaLnBrk="1" latinLnBrk="0" hangingPunct="1">
        <a:defRPr sz="2806" kern="1200">
          <a:solidFill>
            <a:schemeClr val="tx1"/>
          </a:solidFill>
          <a:latin typeface="+mn-lt"/>
          <a:ea typeface="+mn-ea"/>
          <a:cs typeface="+mn-cs"/>
        </a:defRPr>
      </a:lvl8pPr>
      <a:lvl9pPr marL="5702198" algn="l" defTabSz="1425550" rtl="0" eaLnBrk="1" latinLnBrk="0" hangingPunct="1">
        <a:defRPr sz="280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7565457" y="2319690"/>
            <a:ext cx="755389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1400" dirty="0" smtClean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FOR (Elev) • (Virksomhed) • Aftaleperiode: x  •  </a:t>
            </a:r>
            <a:r>
              <a:rPr lang="da-DK" sz="1400" dirty="0" err="1" smtClean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Udd</a:t>
            </a:r>
            <a:r>
              <a:rPr lang="da-DK" sz="1400" dirty="0" smtClean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. ansvarlig: X</a:t>
            </a:r>
            <a:endParaRPr lang="da-DK" sz="1400" dirty="0">
              <a:solidFill>
                <a:schemeClr val="bg1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44907" y="3983255"/>
            <a:ext cx="160902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900" b="1" dirty="0">
                <a:latin typeface="Arial" charset="0"/>
                <a:ea typeface="Arial" charset="0"/>
                <a:cs typeface="Arial" charset="0"/>
              </a:rPr>
              <a:t>Praktikperiode: x uger</a:t>
            </a:r>
          </a:p>
          <a:p>
            <a:r>
              <a:rPr lang="da-DK" sz="900" b="1" dirty="0">
                <a:latin typeface="Arial" charset="0"/>
                <a:ea typeface="Arial" charset="0"/>
                <a:cs typeface="Arial" charset="0"/>
              </a:rPr>
              <a:t>Start d. xx.xx.17</a:t>
            </a:r>
          </a:p>
          <a:p>
            <a:r>
              <a:rPr lang="da-DK" sz="900" b="1" dirty="0">
                <a:latin typeface="Arial" charset="0"/>
                <a:ea typeface="Arial" charset="0"/>
                <a:cs typeface="Arial" charset="0"/>
              </a:rPr>
              <a:t>Slut d. xx.xx.17</a:t>
            </a:r>
            <a:endParaRPr lang="da-DK" sz="900" dirty="0">
              <a:latin typeface="Arial" charset="0"/>
              <a:ea typeface="Arial" charset="0"/>
              <a:cs typeface="Arial" charset="0"/>
            </a:endParaRPr>
          </a:p>
          <a:p>
            <a:endParaRPr lang="da-DK" sz="900" dirty="0">
              <a:latin typeface="Arial" charset="0"/>
              <a:ea typeface="Arial" charset="0"/>
              <a:cs typeface="Arial" charset="0"/>
            </a:endParaRPr>
          </a:p>
          <a:p>
            <a:r>
              <a:rPr lang="da-DK" sz="900" dirty="0">
                <a:latin typeface="Arial" charset="0"/>
                <a:ea typeface="Arial" charset="0"/>
                <a:cs typeface="Arial" charset="0"/>
              </a:rPr>
              <a:t>Jeg er i praktik på xxx</a:t>
            </a:r>
          </a:p>
          <a:p>
            <a:endParaRPr lang="da-DK" sz="900" dirty="0">
              <a:latin typeface="Arial" charset="0"/>
              <a:ea typeface="Arial" charset="0"/>
              <a:cs typeface="Arial" charset="0"/>
            </a:endParaRPr>
          </a:p>
          <a:p>
            <a:r>
              <a:rPr lang="da-DK" sz="900" dirty="0">
                <a:latin typeface="Arial" charset="0"/>
                <a:ea typeface="Arial" charset="0"/>
                <a:cs typeface="Arial" charset="0"/>
              </a:rPr>
              <a:t>Min løn er </a:t>
            </a:r>
          </a:p>
          <a:p>
            <a:r>
              <a:rPr lang="da-DK" sz="900" dirty="0">
                <a:latin typeface="Arial" charset="0"/>
                <a:ea typeface="Arial" charset="0"/>
                <a:cs typeface="Arial" charset="0"/>
              </a:rPr>
              <a:t>kr.: xxx</a:t>
            </a:r>
            <a:endParaRPr lang="da-DK" sz="900" dirty="0">
              <a:solidFill>
                <a:srgbClr val="343433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846900" y="3983255"/>
            <a:ext cx="160902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900" b="1" dirty="0">
                <a:latin typeface="Arial" charset="0"/>
                <a:ea typeface="Arial" charset="0"/>
                <a:cs typeface="Arial" charset="0"/>
              </a:rPr>
              <a:t>Praktikperiode: x uger</a:t>
            </a:r>
          </a:p>
          <a:p>
            <a:r>
              <a:rPr lang="da-DK" sz="900" b="1" dirty="0">
                <a:latin typeface="Arial" charset="0"/>
                <a:ea typeface="Arial" charset="0"/>
                <a:cs typeface="Arial" charset="0"/>
              </a:rPr>
              <a:t>Start d. xx.xx.17</a:t>
            </a:r>
          </a:p>
          <a:p>
            <a:r>
              <a:rPr lang="da-DK" sz="900" b="1" dirty="0">
                <a:latin typeface="Arial" charset="0"/>
                <a:ea typeface="Arial" charset="0"/>
                <a:cs typeface="Arial" charset="0"/>
              </a:rPr>
              <a:t>Slut d. xx.xx.17</a:t>
            </a:r>
            <a:endParaRPr lang="da-DK" sz="900" dirty="0">
              <a:latin typeface="Arial" charset="0"/>
              <a:ea typeface="Arial" charset="0"/>
              <a:cs typeface="Arial" charset="0"/>
            </a:endParaRPr>
          </a:p>
          <a:p>
            <a:endParaRPr lang="da-DK" sz="900" dirty="0">
              <a:latin typeface="Arial" charset="0"/>
              <a:ea typeface="Arial" charset="0"/>
              <a:cs typeface="Arial" charset="0"/>
            </a:endParaRPr>
          </a:p>
          <a:p>
            <a:r>
              <a:rPr lang="da-DK" sz="900" dirty="0">
                <a:latin typeface="Arial" charset="0"/>
                <a:ea typeface="Arial" charset="0"/>
                <a:cs typeface="Arial" charset="0"/>
              </a:rPr>
              <a:t>Jeg er i praktik på xxx</a:t>
            </a:r>
          </a:p>
          <a:p>
            <a:endParaRPr lang="da-DK" sz="900" dirty="0">
              <a:latin typeface="Arial" charset="0"/>
              <a:ea typeface="Arial" charset="0"/>
              <a:cs typeface="Arial" charset="0"/>
            </a:endParaRPr>
          </a:p>
          <a:p>
            <a:r>
              <a:rPr lang="da-DK" sz="900" dirty="0">
                <a:latin typeface="Arial" charset="0"/>
                <a:ea typeface="Arial" charset="0"/>
                <a:cs typeface="Arial" charset="0"/>
              </a:rPr>
              <a:t>Min løn er </a:t>
            </a:r>
          </a:p>
          <a:p>
            <a:r>
              <a:rPr lang="da-DK" sz="900" dirty="0">
                <a:latin typeface="Arial" charset="0"/>
                <a:ea typeface="Arial" charset="0"/>
                <a:cs typeface="Arial" charset="0"/>
              </a:rPr>
              <a:t>kr.: xxx</a:t>
            </a:r>
            <a:endParaRPr lang="da-DK" sz="900" dirty="0">
              <a:solidFill>
                <a:srgbClr val="343433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071841" y="3983255"/>
            <a:ext cx="1609021" cy="16158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900" b="1" dirty="0">
                <a:latin typeface="Arial" charset="0"/>
                <a:ea typeface="Arial" charset="0"/>
                <a:cs typeface="Arial" charset="0"/>
              </a:rPr>
              <a:t>Skoleperiode: x uger</a:t>
            </a:r>
          </a:p>
          <a:p>
            <a:r>
              <a:rPr lang="da-DK" sz="900" b="1" dirty="0">
                <a:latin typeface="Arial" charset="0"/>
                <a:ea typeface="Arial" charset="0"/>
                <a:cs typeface="Arial" charset="0"/>
              </a:rPr>
              <a:t>Start d. xx.xx.17</a:t>
            </a:r>
          </a:p>
          <a:p>
            <a:r>
              <a:rPr lang="da-DK" sz="900" b="1" dirty="0">
                <a:latin typeface="Arial" charset="0"/>
                <a:ea typeface="Arial" charset="0"/>
                <a:cs typeface="Arial" charset="0"/>
              </a:rPr>
              <a:t>Slut d. xx.xx.17</a:t>
            </a:r>
            <a:endParaRPr lang="da-DK" sz="900" dirty="0">
              <a:latin typeface="Arial" charset="0"/>
              <a:ea typeface="Arial" charset="0"/>
              <a:cs typeface="Arial" charset="0"/>
            </a:endParaRPr>
          </a:p>
          <a:p>
            <a:endParaRPr lang="da-DK" sz="900" dirty="0">
              <a:latin typeface="Arial" charset="0"/>
              <a:ea typeface="Arial" charset="0"/>
              <a:cs typeface="Arial" charset="0"/>
            </a:endParaRPr>
          </a:p>
          <a:p>
            <a:r>
              <a:rPr lang="da-DK" sz="900" dirty="0">
                <a:latin typeface="Arial" charset="0"/>
                <a:ea typeface="Arial" charset="0"/>
                <a:cs typeface="Arial" charset="0"/>
              </a:rPr>
              <a:t>Skoleperioden finder sted på xxx og vi arbejder mest med xxx</a:t>
            </a:r>
          </a:p>
          <a:p>
            <a:endParaRPr lang="da-DK" sz="900" dirty="0">
              <a:latin typeface="Arial" charset="0"/>
              <a:ea typeface="Arial" charset="0"/>
              <a:cs typeface="Arial" charset="0"/>
            </a:endParaRPr>
          </a:p>
          <a:p>
            <a:r>
              <a:rPr lang="da-DK" sz="900" dirty="0">
                <a:latin typeface="Arial" charset="0"/>
                <a:ea typeface="Arial" charset="0"/>
                <a:cs typeface="Arial" charset="0"/>
              </a:rPr>
              <a:t>Min mesters AUB refusion i skoleperioden er </a:t>
            </a:r>
          </a:p>
          <a:p>
            <a:r>
              <a:rPr lang="da-DK" sz="900" dirty="0">
                <a:latin typeface="Arial" charset="0"/>
                <a:ea typeface="Arial" charset="0"/>
                <a:cs typeface="Arial" charset="0"/>
              </a:rPr>
              <a:t>kr.: xxx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633187" y="3983255"/>
            <a:ext cx="1609021" cy="16158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900" b="1" dirty="0">
                <a:latin typeface="Arial" charset="0"/>
                <a:ea typeface="Arial" charset="0"/>
                <a:cs typeface="Arial" charset="0"/>
              </a:rPr>
              <a:t>Skoleperiode: x uger</a:t>
            </a:r>
          </a:p>
          <a:p>
            <a:r>
              <a:rPr lang="da-DK" sz="900" b="1" dirty="0">
                <a:latin typeface="Arial" charset="0"/>
                <a:ea typeface="Arial" charset="0"/>
                <a:cs typeface="Arial" charset="0"/>
              </a:rPr>
              <a:t>Start d. xx.xx.17</a:t>
            </a:r>
          </a:p>
          <a:p>
            <a:r>
              <a:rPr lang="da-DK" sz="900" b="1" dirty="0">
                <a:latin typeface="Arial" charset="0"/>
                <a:ea typeface="Arial" charset="0"/>
                <a:cs typeface="Arial" charset="0"/>
              </a:rPr>
              <a:t>Slut d. xx.xx.17</a:t>
            </a:r>
            <a:endParaRPr lang="da-DK" sz="900" dirty="0">
              <a:latin typeface="Arial" charset="0"/>
              <a:ea typeface="Arial" charset="0"/>
              <a:cs typeface="Arial" charset="0"/>
            </a:endParaRPr>
          </a:p>
          <a:p>
            <a:endParaRPr lang="da-DK" sz="900" dirty="0">
              <a:latin typeface="Arial" charset="0"/>
              <a:ea typeface="Arial" charset="0"/>
              <a:cs typeface="Arial" charset="0"/>
            </a:endParaRPr>
          </a:p>
          <a:p>
            <a:r>
              <a:rPr lang="da-DK" sz="900" dirty="0">
                <a:latin typeface="Arial" charset="0"/>
                <a:ea typeface="Arial" charset="0"/>
                <a:cs typeface="Arial" charset="0"/>
              </a:rPr>
              <a:t>Skoleperioden finder sted på xxx og vi arbejder mest med xxx</a:t>
            </a:r>
          </a:p>
          <a:p>
            <a:endParaRPr lang="da-DK" sz="900" dirty="0">
              <a:latin typeface="Arial" charset="0"/>
              <a:ea typeface="Arial" charset="0"/>
              <a:cs typeface="Arial" charset="0"/>
            </a:endParaRPr>
          </a:p>
          <a:p>
            <a:r>
              <a:rPr lang="da-DK" sz="900" dirty="0">
                <a:latin typeface="Arial" charset="0"/>
                <a:ea typeface="Arial" charset="0"/>
                <a:cs typeface="Arial" charset="0"/>
              </a:rPr>
              <a:t>Min mesters AUB refusion i skoleperioden er </a:t>
            </a:r>
          </a:p>
          <a:p>
            <a:r>
              <a:rPr lang="da-DK" sz="900" dirty="0">
                <a:latin typeface="Arial" charset="0"/>
                <a:ea typeface="Arial" charset="0"/>
                <a:cs typeface="Arial" charset="0"/>
              </a:rPr>
              <a:t>kr.: xxx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44907" y="6657629"/>
            <a:ext cx="160902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900" b="1" dirty="0">
                <a:latin typeface="Arial" charset="0"/>
                <a:ea typeface="Arial" charset="0"/>
                <a:cs typeface="Arial" charset="0"/>
              </a:rPr>
              <a:t>Praktikperiode: x uger</a:t>
            </a:r>
          </a:p>
          <a:p>
            <a:r>
              <a:rPr lang="da-DK" sz="900" b="1" dirty="0">
                <a:latin typeface="Arial" charset="0"/>
                <a:ea typeface="Arial" charset="0"/>
                <a:cs typeface="Arial" charset="0"/>
              </a:rPr>
              <a:t>Start d. xx.xx.17</a:t>
            </a:r>
          </a:p>
          <a:p>
            <a:r>
              <a:rPr lang="da-DK" sz="900" b="1" dirty="0">
                <a:latin typeface="Arial" charset="0"/>
                <a:ea typeface="Arial" charset="0"/>
                <a:cs typeface="Arial" charset="0"/>
              </a:rPr>
              <a:t>Slut d. xx.xx.17</a:t>
            </a:r>
            <a:endParaRPr lang="da-DK" sz="900" dirty="0">
              <a:latin typeface="Arial" charset="0"/>
              <a:ea typeface="Arial" charset="0"/>
              <a:cs typeface="Arial" charset="0"/>
            </a:endParaRPr>
          </a:p>
          <a:p>
            <a:endParaRPr lang="da-DK" sz="900" dirty="0">
              <a:latin typeface="Arial" charset="0"/>
              <a:ea typeface="Arial" charset="0"/>
              <a:cs typeface="Arial" charset="0"/>
            </a:endParaRPr>
          </a:p>
          <a:p>
            <a:r>
              <a:rPr lang="da-DK" sz="900" dirty="0">
                <a:latin typeface="Arial" charset="0"/>
                <a:ea typeface="Arial" charset="0"/>
                <a:cs typeface="Arial" charset="0"/>
              </a:rPr>
              <a:t>Jeg er i praktik på xxx</a:t>
            </a:r>
          </a:p>
          <a:p>
            <a:endParaRPr lang="da-DK" sz="900" dirty="0">
              <a:latin typeface="Arial" charset="0"/>
              <a:ea typeface="Arial" charset="0"/>
              <a:cs typeface="Arial" charset="0"/>
            </a:endParaRPr>
          </a:p>
          <a:p>
            <a:r>
              <a:rPr lang="da-DK" sz="900" dirty="0">
                <a:latin typeface="Arial" charset="0"/>
                <a:ea typeface="Arial" charset="0"/>
                <a:cs typeface="Arial" charset="0"/>
              </a:rPr>
              <a:t>Min løn er </a:t>
            </a:r>
          </a:p>
          <a:p>
            <a:r>
              <a:rPr lang="da-DK" sz="900" dirty="0">
                <a:latin typeface="Arial" charset="0"/>
                <a:ea typeface="Arial" charset="0"/>
                <a:cs typeface="Arial" charset="0"/>
              </a:rPr>
              <a:t>kr.: xxx</a:t>
            </a:r>
            <a:endParaRPr lang="da-DK" sz="900" dirty="0">
              <a:solidFill>
                <a:srgbClr val="343433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846900" y="6657629"/>
            <a:ext cx="160902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900" b="1" dirty="0">
                <a:latin typeface="Arial" charset="0"/>
                <a:ea typeface="Arial" charset="0"/>
                <a:cs typeface="Arial" charset="0"/>
              </a:rPr>
              <a:t>Praktikperiode: x uger</a:t>
            </a:r>
          </a:p>
          <a:p>
            <a:r>
              <a:rPr lang="da-DK" sz="900" b="1" dirty="0">
                <a:latin typeface="Arial" charset="0"/>
                <a:ea typeface="Arial" charset="0"/>
                <a:cs typeface="Arial" charset="0"/>
              </a:rPr>
              <a:t>Start d. xx.xx.17</a:t>
            </a:r>
          </a:p>
          <a:p>
            <a:r>
              <a:rPr lang="da-DK" sz="900" b="1" dirty="0">
                <a:latin typeface="Arial" charset="0"/>
                <a:ea typeface="Arial" charset="0"/>
                <a:cs typeface="Arial" charset="0"/>
              </a:rPr>
              <a:t>Slut d. xx.xx.17</a:t>
            </a:r>
            <a:endParaRPr lang="da-DK" sz="900" dirty="0">
              <a:latin typeface="Arial" charset="0"/>
              <a:ea typeface="Arial" charset="0"/>
              <a:cs typeface="Arial" charset="0"/>
            </a:endParaRPr>
          </a:p>
          <a:p>
            <a:endParaRPr lang="da-DK" sz="900" dirty="0">
              <a:latin typeface="Arial" charset="0"/>
              <a:ea typeface="Arial" charset="0"/>
              <a:cs typeface="Arial" charset="0"/>
            </a:endParaRPr>
          </a:p>
          <a:p>
            <a:r>
              <a:rPr lang="da-DK" sz="900" dirty="0">
                <a:latin typeface="Arial" charset="0"/>
                <a:ea typeface="Arial" charset="0"/>
                <a:cs typeface="Arial" charset="0"/>
              </a:rPr>
              <a:t>Jeg er i praktik på xxx</a:t>
            </a:r>
          </a:p>
          <a:p>
            <a:endParaRPr lang="da-DK" sz="900" dirty="0">
              <a:latin typeface="Arial" charset="0"/>
              <a:ea typeface="Arial" charset="0"/>
              <a:cs typeface="Arial" charset="0"/>
            </a:endParaRPr>
          </a:p>
          <a:p>
            <a:r>
              <a:rPr lang="da-DK" sz="900" dirty="0">
                <a:latin typeface="Arial" charset="0"/>
                <a:ea typeface="Arial" charset="0"/>
                <a:cs typeface="Arial" charset="0"/>
              </a:rPr>
              <a:t>Min løn er </a:t>
            </a:r>
          </a:p>
          <a:p>
            <a:r>
              <a:rPr lang="da-DK" sz="900" dirty="0">
                <a:latin typeface="Arial" charset="0"/>
                <a:ea typeface="Arial" charset="0"/>
                <a:cs typeface="Arial" charset="0"/>
              </a:rPr>
              <a:t>kr.: xxx</a:t>
            </a:r>
            <a:endParaRPr lang="da-DK" sz="900" dirty="0">
              <a:solidFill>
                <a:srgbClr val="343433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2071841" y="6657629"/>
            <a:ext cx="1609021" cy="16158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900" b="1" dirty="0">
                <a:latin typeface="Arial" charset="0"/>
                <a:ea typeface="Arial" charset="0"/>
                <a:cs typeface="Arial" charset="0"/>
              </a:rPr>
              <a:t>Skoleperiode: x uger</a:t>
            </a:r>
          </a:p>
          <a:p>
            <a:r>
              <a:rPr lang="da-DK" sz="900" b="1" dirty="0">
                <a:latin typeface="Arial" charset="0"/>
                <a:ea typeface="Arial" charset="0"/>
                <a:cs typeface="Arial" charset="0"/>
              </a:rPr>
              <a:t>Start d. xx.xx.17</a:t>
            </a:r>
          </a:p>
          <a:p>
            <a:r>
              <a:rPr lang="da-DK" sz="900" b="1" dirty="0">
                <a:latin typeface="Arial" charset="0"/>
                <a:ea typeface="Arial" charset="0"/>
                <a:cs typeface="Arial" charset="0"/>
              </a:rPr>
              <a:t>Slut d. xx.xx.17</a:t>
            </a:r>
            <a:endParaRPr lang="da-DK" sz="900" dirty="0">
              <a:latin typeface="Arial" charset="0"/>
              <a:ea typeface="Arial" charset="0"/>
              <a:cs typeface="Arial" charset="0"/>
            </a:endParaRPr>
          </a:p>
          <a:p>
            <a:endParaRPr lang="da-DK" sz="900" dirty="0">
              <a:latin typeface="Arial" charset="0"/>
              <a:ea typeface="Arial" charset="0"/>
              <a:cs typeface="Arial" charset="0"/>
            </a:endParaRPr>
          </a:p>
          <a:p>
            <a:r>
              <a:rPr lang="da-DK" sz="900" dirty="0">
                <a:latin typeface="Arial" charset="0"/>
                <a:ea typeface="Arial" charset="0"/>
                <a:cs typeface="Arial" charset="0"/>
              </a:rPr>
              <a:t>Skoleperioden finder sted på xxx og vi arbejder mest med xxx</a:t>
            </a:r>
          </a:p>
          <a:p>
            <a:endParaRPr lang="da-DK" sz="900" dirty="0">
              <a:latin typeface="Arial" charset="0"/>
              <a:ea typeface="Arial" charset="0"/>
              <a:cs typeface="Arial" charset="0"/>
            </a:endParaRPr>
          </a:p>
          <a:p>
            <a:r>
              <a:rPr lang="da-DK" sz="900" dirty="0">
                <a:latin typeface="Arial" charset="0"/>
                <a:ea typeface="Arial" charset="0"/>
                <a:cs typeface="Arial" charset="0"/>
              </a:rPr>
              <a:t>Min mesters AUB refusion i skoleperioden er </a:t>
            </a:r>
          </a:p>
          <a:p>
            <a:r>
              <a:rPr lang="da-DK" sz="900" dirty="0">
                <a:latin typeface="Arial" charset="0"/>
                <a:ea typeface="Arial" charset="0"/>
                <a:cs typeface="Arial" charset="0"/>
              </a:rPr>
              <a:t>kr.: xxx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633187" y="6657629"/>
            <a:ext cx="1609021" cy="16158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900" b="1" dirty="0">
                <a:latin typeface="Arial" charset="0"/>
                <a:ea typeface="Arial" charset="0"/>
                <a:cs typeface="Arial" charset="0"/>
              </a:rPr>
              <a:t>Skoleperiode: x uger</a:t>
            </a:r>
          </a:p>
          <a:p>
            <a:r>
              <a:rPr lang="da-DK" sz="900" b="1" dirty="0">
                <a:latin typeface="Arial" charset="0"/>
                <a:ea typeface="Arial" charset="0"/>
                <a:cs typeface="Arial" charset="0"/>
              </a:rPr>
              <a:t>Start d. xx.xx.17</a:t>
            </a:r>
          </a:p>
          <a:p>
            <a:r>
              <a:rPr lang="da-DK" sz="900" b="1" dirty="0">
                <a:latin typeface="Arial" charset="0"/>
                <a:ea typeface="Arial" charset="0"/>
                <a:cs typeface="Arial" charset="0"/>
              </a:rPr>
              <a:t>Slut d. xx.xx.17</a:t>
            </a:r>
            <a:endParaRPr lang="da-DK" sz="900" dirty="0">
              <a:latin typeface="Arial" charset="0"/>
              <a:ea typeface="Arial" charset="0"/>
              <a:cs typeface="Arial" charset="0"/>
            </a:endParaRPr>
          </a:p>
          <a:p>
            <a:endParaRPr lang="da-DK" sz="900" dirty="0">
              <a:latin typeface="Arial" charset="0"/>
              <a:ea typeface="Arial" charset="0"/>
              <a:cs typeface="Arial" charset="0"/>
            </a:endParaRPr>
          </a:p>
          <a:p>
            <a:r>
              <a:rPr lang="da-DK" sz="900" dirty="0">
                <a:latin typeface="Arial" charset="0"/>
                <a:ea typeface="Arial" charset="0"/>
                <a:cs typeface="Arial" charset="0"/>
              </a:rPr>
              <a:t>Skoleperioden finder sted på xxx og vi arbejder mest med xxx</a:t>
            </a:r>
          </a:p>
          <a:p>
            <a:endParaRPr lang="da-DK" sz="900" dirty="0">
              <a:latin typeface="Arial" charset="0"/>
              <a:ea typeface="Arial" charset="0"/>
              <a:cs typeface="Arial" charset="0"/>
            </a:endParaRPr>
          </a:p>
          <a:p>
            <a:r>
              <a:rPr lang="da-DK" sz="900" dirty="0">
                <a:latin typeface="Arial" charset="0"/>
                <a:ea typeface="Arial" charset="0"/>
                <a:cs typeface="Arial" charset="0"/>
              </a:rPr>
              <a:t>Min mesters AUB refusion i skoleperioden er </a:t>
            </a:r>
          </a:p>
          <a:p>
            <a:r>
              <a:rPr lang="da-DK" sz="900" dirty="0">
                <a:latin typeface="Arial" charset="0"/>
                <a:ea typeface="Arial" charset="0"/>
                <a:cs typeface="Arial" charset="0"/>
              </a:rPr>
              <a:t>kr.: xxx</a:t>
            </a:r>
          </a:p>
        </p:txBody>
      </p:sp>
    </p:spTree>
    <p:extLst>
      <p:ext uri="{BB962C8B-B14F-4D97-AF65-F5344CB8AC3E}">
        <p14:creationId xmlns:p14="http://schemas.microsoft.com/office/powerpoint/2010/main" val="769146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565457" y="1076426"/>
            <a:ext cx="79889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800" dirty="0" smtClean="0">
                <a:latin typeface="Arial" charset="0"/>
                <a:ea typeface="Arial" charset="0"/>
                <a:cs typeface="Arial" charset="0"/>
              </a:rPr>
              <a:t>x</a:t>
            </a:r>
            <a:endParaRPr lang="da-DK" sz="800" dirty="0">
              <a:solidFill>
                <a:srgbClr val="343433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565457" y="1721319"/>
            <a:ext cx="79889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800" dirty="0" smtClean="0">
                <a:latin typeface="Arial" charset="0"/>
                <a:ea typeface="Arial" charset="0"/>
                <a:cs typeface="Arial" charset="0"/>
              </a:rPr>
              <a:t>x</a:t>
            </a:r>
            <a:endParaRPr lang="da-DK" sz="800" dirty="0">
              <a:solidFill>
                <a:srgbClr val="343433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565457" y="2260334"/>
            <a:ext cx="79889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800" dirty="0" smtClean="0">
                <a:latin typeface="Arial" charset="0"/>
                <a:ea typeface="Arial" charset="0"/>
                <a:cs typeface="Arial" charset="0"/>
              </a:rPr>
              <a:t>x</a:t>
            </a:r>
            <a:endParaRPr lang="da-DK" sz="800" dirty="0">
              <a:solidFill>
                <a:srgbClr val="343433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565457" y="2799349"/>
            <a:ext cx="79889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800" dirty="0" smtClean="0">
                <a:latin typeface="Arial" charset="0"/>
                <a:ea typeface="Arial" charset="0"/>
                <a:cs typeface="Arial" charset="0"/>
              </a:rPr>
              <a:t>x</a:t>
            </a:r>
            <a:endParaRPr lang="da-DK" sz="800" dirty="0">
              <a:solidFill>
                <a:srgbClr val="343433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565457" y="3444242"/>
            <a:ext cx="79889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800" dirty="0" smtClean="0">
                <a:latin typeface="Arial" charset="0"/>
                <a:ea typeface="Arial" charset="0"/>
                <a:cs typeface="Arial" charset="0"/>
              </a:rPr>
              <a:t>x</a:t>
            </a:r>
            <a:endParaRPr lang="da-DK" sz="800" dirty="0">
              <a:solidFill>
                <a:srgbClr val="343433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565457" y="3983257"/>
            <a:ext cx="79889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800" dirty="0" smtClean="0">
                <a:latin typeface="Arial" charset="0"/>
                <a:ea typeface="Arial" charset="0"/>
                <a:cs typeface="Arial" charset="0"/>
              </a:rPr>
              <a:t>x</a:t>
            </a:r>
            <a:endParaRPr lang="da-DK" sz="800" dirty="0">
              <a:solidFill>
                <a:srgbClr val="343433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565457" y="4782154"/>
            <a:ext cx="79889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800" dirty="0" smtClean="0">
                <a:latin typeface="Arial" charset="0"/>
                <a:ea typeface="Arial" charset="0"/>
                <a:cs typeface="Arial" charset="0"/>
              </a:rPr>
              <a:t>x</a:t>
            </a:r>
            <a:endParaRPr lang="da-DK" sz="800" dirty="0">
              <a:solidFill>
                <a:srgbClr val="343433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565457" y="5321168"/>
            <a:ext cx="79889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800" dirty="0" smtClean="0">
                <a:latin typeface="Arial" charset="0"/>
                <a:ea typeface="Arial" charset="0"/>
                <a:cs typeface="Arial" charset="0"/>
              </a:rPr>
              <a:t>x</a:t>
            </a:r>
            <a:endParaRPr lang="da-DK" sz="800" dirty="0">
              <a:solidFill>
                <a:srgbClr val="343433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7565457" y="5860183"/>
            <a:ext cx="79889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800" dirty="0" smtClean="0">
                <a:latin typeface="Arial" charset="0"/>
                <a:ea typeface="Arial" charset="0"/>
                <a:cs typeface="Arial" charset="0"/>
              </a:rPr>
              <a:t>x</a:t>
            </a:r>
            <a:endParaRPr lang="da-DK" sz="800" dirty="0">
              <a:solidFill>
                <a:srgbClr val="343433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7565457" y="6505075"/>
            <a:ext cx="79889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800" dirty="0" smtClean="0">
                <a:latin typeface="Arial" charset="0"/>
                <a:ea typeface="Arial" charset="0"/>
                <a:cs typeface="Arial" charset="0"/>
              </a:rPr>
              <a:t>x</a:t>
            </a:r>
            <a:endParaRPr lang="da-DK" sz="800" dirty="0">
              <a:solidFill>
                <a:srgbClr val="343433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7565457" y="7044090"/>
            <a:ext cx="79889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800" dirty="0" smtClean="0">
                <a:latin typeface="Arial" charset="0"/>
                <a:ea typeface="Arial" charset="0"/>
                <a:cs typeface="Arial" charset="0"/>
              </a:rPr>
              <a:t>x</a:t>
            </a:r>
            <a:endParaRPr lang="da-DK" sz="800" dirty="0">
              <a:solidFill>
                <a:srgbClr val="343433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7565457" y="7583104"/>
            <a:ext cx="79889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800" dirty="0" smtClean="0">
                <a:latin typeface="Arial" charset="0"/>
                <a:ea typeface="Arial" charset="0"/>
                <a:cs typeface="Arial" charset="0"/>
              </a:rPr>
              <a:t>x</a:t>
            </a:r>
            <a:endParaRPr lang="da-DK" sz="800" dirty="0">
              <a:solidFill>
                <a:srgbClr val="343433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7565457" y="8122118"/>
            <a:ext cx="79889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800" dirty="0" smtClean="0">
                <a:latin typeface="Arial" charset="0"/>
                <a:ea typeface="Arial" charset="0"/>
                <a:cs typeface="Arial" charset="0"/>
              </a:rPr>
              <a:t>x</a:t>
            </a:r>
            <a:endParaRPr lang="da-DK" sz="800" dirty="0">
              <a:solidFill>
                <a:srgbClr val="343433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7565457" y="8670758"/>
            <a:ext cx="79889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800" dirty="0" smtClean="0">
                <a:latin typeface="Arial" charset="0"/>
                <a:ea typeface="Arial" charset="0"/>
                <a:cs typeface="Arial" charset="0"/>
              </a:rPr>
              <a:t>x</a:t>
            </a:r>
            <a:endParaRPr lang="da-DK" sz="800" dirty="0">
              <a:solidFill>
                <a:srgbClr val="343433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7565457" y="9315651"/>
            <a:ext cx="79889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800" dirty="0" smtClean="0">
                <a:latin typeface="Arial" charset="0"/>
                <a:ea typeface="Arial" charset="0"/>
                <a:cs typeface="Arial" charset="0"/>
              </a:rPr>
              <a:t>x</a:t>
            </a:r>
            <a:endParaRPr lang="da-DK" sz="800" dirty="0">
              <a:solidFill>
                <a:srgbClr val="343433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7565457" y="9845041"/>
            <a:ext cx="79889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800" dirty="0" smtClean="0">
                <a:latin typeface="Arial" charset="0"/>
                <a:ea typeface="Arial" charset="0"/>
                <a:cs typeface="Arial" charset="0"/>
              </a:rPr>
              <a:t>x</a:t>
            </a:r>
            <a:endParaRPr lang="da-DK" sz="800" dirty="0">
              <a:solidFill>
                <a:srgbClr val="343433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8378792" y="1076426"/>
            <a:ext cx="1602605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800" dirty="0" smtClean="0">
                <a:latin typeface="Arial" charset="0"/>
                <a:ea typeface="Arial" charset="0"/>
                <a:cs typeface="Arial" charset="0"/>
              </a:rPr>
              <a:t>x</a:t>
            </a:r>
            <a:endParaRPr lang="da-DK" sz="800" dirty="0">
              <a:solidFill>
                <a:srgbClr val="343433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8378792" y="1721319"/>
            <a:ext cx="1602605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800" dirty="0" smtClean="0">
                <a:latin typeface="Arial" charset="0"/>
                <a:ea typeface="Arial" charset="0"/>
                <a:cs typeface="Arial" charset="0"/>
              </a:rPr>
              <a:t>x</a:t>
            </a:r>
            <a:endParaRPr lang="da-DK" sz="800" dirty="0">
              <a:solidFill>
                <a:srgbClr val="343433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8378792" y="2260334"/>
            <a:ext cx="1602605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800" dirty="0" smtClean="0">
                <a:latin typeface="Arial" charset="0"/>
                <a:ea typeface="Arial" charset="0"/>
                <a:cs typeface="Arial" charset="0"/>
              </a:rPr>
              <a:t>x</a:t>
            </a:r>
            <a:endParaRPr lang="da-DK" sz="800" dirty="0">
              <a:solidFill>
                <a:srgbClr val="343433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8378792" y="2799349"/>
            <a:ext cx="1602605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800" dirty="0" smtClean="0">
                <a:latin typeface="Arial" charset="0"/>
                <a:ea typeface="Arial" charset="0"/>
                <a:cs typeface="Arial" charset="0"/>
              </a:rPr>
              <a:t>x</a:t>
            </a:r>
            <a:endParaRPr lang="da-DK" sz="800" dirty="0">
              <a:solidFill>
                <a:srgbClr val="343433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8378792" y="3444242"/>
            <a:ext cx="1602605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800" dirty="0" smtClean="0">
                <a:latin typeface="Arial" charset="0"/>
                <a:ea typeface="Arial" charset="0"/>
                <a:cs typeface="Arial" charset="0"/>
              </a:rPr>
              <a:t>x</a:t>
            </a:r>
            <a:endParaRPr lang="da-DK" sz="800" dirty="0">
              <a:solidFill>
                <a:srgbClr val="343433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8378792" y="3983257"/>
            <a:ext cx="1602605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800" dirty="0" smtClean="0">
                <a:latin typeface="Arial" charset="0"/>
                <a:ea typeface="Arial" charset="0"/>
                <a:cs typeface="Arial" charset="0"/>
              </a:rPr>
              <a:t>x</a:t>
            </a:r>
            <a:endParaRPr lang="da-DK" sz="800" dirty="0">
              <a:solidFill>
                <a:srgbClr val="343433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8378792" y="4782154"/>
            <a:ext cx="1602605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800" dirty="0" smtClean="0">
                <a:latin typeface="Arial" charset="0"/>
                <a:ea typeface="Arial" charset="0"/>
                <a:cs typeface="Arial" charset="0"/>
              </a:rPr>
              <a:t>x</a:t>
            </a:r>
            <a:endParaRPr lang="da-DK" sz="800" dirty="0">
              <a:solidFill>
                <a:srgbClr val="343433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8378792" y="5321168"/>
            <a:ext cx="1602605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800" dirty="0" smtClean="0">
                <a:latin typeface="Arial" charset="0"/>
                <a:ea typeface="Arial" charset="0"/>
                <a:cs typeface="Arial" charset="0"/>
              </a:rPr>
              <a:t>x</a:t>
            </a:r>
            <a:endParaRPr lang="da-DK" sz="800" dirty="0">
              <a:solidFill>
                <a:srgbClr val="343433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8378792" y="5860183"/>
            <a:ext cx="1602605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800" dirty="0" smtClean="0">
                <a:latin typeface="Arial" charset="0"/>
                <a:ea typeface="Arial" charset="0"/>
                <a:cs typeface="Arial" charset="0"/>
              </a:rPr>
              <a:t>x</a:t>
            </a:r>
            <a:endParaRPr lang="da-DK" sz="800" dirty="0">
              <a:solidFill>
                <a:srgbClr val="343433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8378792" y="6505075"/>
            <a:ext cx="1602605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800" dirty="0" smtClean="0">
                <a:latin typeface="Arial" charset="0"/>
                <a:ea typeface="Arial" charset="0"/>
                <a:cs typeface="Arial" charset="0"/>
              </a:rPr>
              <a:t>x</a:t>
            </a:r>
            <a:endParaRPr lang="da-DK" sz="800" dirty="0">
              <a:solidFill>
                <a:srgbClr val="343433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8378792" y="7044090"/>
            <a:ext cx="1602605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800" dirty="0" smtClean="0">
                <a:latin typeface="Arial" charset="0"/>
                <a:ea typeface="Arial" charset="0"/>
                <a:cs typeface="Arial" charset="0"/>
              </a:rPr>
              <a:t>x</a:t>
            </a:r>
            <a:endParaRPr lang="da-DK" sz="800" dirty="0">
              <a:solidFill>
                <a:srgbClr val="343433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8378792" y="7583104"/>
            <a:ext cx="1602605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800" dirty="0" smtClean="0">
                <a:latin typeface="Arial" charset="0"/>
                <a:ea typeface="Arial" charset="0"/>
                <a:cs typeface="Arial" charset="0"/>
              </a:rPr>
              <a:t>x</a:t>
            </a:r>
            <a:endParaRPr lang="da-DK" sz="800" dirty="0">
              <a:solidFill>
                <a:srgbClr val="343433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8378792" y="8122118"/>
            <a:ext cx="1602605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800" dirty="0" smtClean="0">
                <a:latin typeface="Arial" charset="0"/>
                <a:ea typeface="Arial" charset="0"/>
                <a:cs typeface="Arial" charset="0"/>
              </a:rPr>
              <a:t>x</a:t>
            </a:r>
            <a:endParaRPr lang="da-DK" sz="800" dirty="0">
              <a:solidFill>
                <a:srgbClr val="343433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8378792" y="8670758"/>
            <a:ext cx="1602605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800" dirty="0" smtClean="0">
                <a:latin typeface="Arial" charset="0"/>
                <a:ea typeface="Arial" charset="0"/>
                <a:cs typeface="Arial" charset="0"/>
              </a:rPr>
              <a:t>x</a:t>
            </a:r>
            <a:endParaRPr lang="da-DK" sz="800" dirty="0">
              <a:solidFill>
                <a:srgbClr val="343433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8378792" y="9315651"/>
            <a:ext cx="1602605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800" dirty="0" smtClean="0">
                <a:latin typeface="Arial" charset="0"/>
                <a:ea typeface="Arial" charset="0"/>
                <a:cs typeface="Arial" charset="0"/>
              </a:rPr>
              <a:t>x</a:t>
            </a:r>
            <a:endParaRPr lang="da-DK" sz="800" dirty="0">
              <a:solidFill>
                <a:srgbClr val="343433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8378792" y="9845041"/>
            <a:ext cx="1602605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800" dirty="0" smtClean="0">
                <a:latin typeface="Arial" charset="0"/>
                <a:ea typeface="Arial" charset="0"/>
                <a:cs typeface="Arial" charset="0"/>
              </a:rPr>
              <a:t>x</a:t>
            </a:r>
            <a:endParaRPr lang="da-DK" sz="800" dirty="0">
              <a:solidFill>
                <a:srgbClr val="343433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9991023" y="1076426"/>
            <a:ext cx="79889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800" dirty="0" smtClean="0">
                <a:latin typeface="Arial" charset="0"/>
                <a:ea typeface="Arial" charset="0"/>
                <a:cs typeface="Arial" charset="0"/>
              </a:rPr>
              <a:t>x</a:t>
            </a:r>
            <a:endParaRPr lang="da-DK" sz="800" dirty="0">
              <a:solidFill>
                <a:srgbClr val="343433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9991023" y="1721319"/>
            <a:ext cx="79889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800" dirty="0" smtClean="0">
                <a:latin typeface="Arial" charset="0"/>
                <a:ea typeface="Arial" charset="0"/>
                <a:cs typeface="Arial" charset="0"/>
              </a:rPr>
              <a:t>x</a:t>
            </a:r>
            <a:endParaRPr lang="da-DK" sz="800" dirty="0">
              <a:solidFill>
                <a:srgbClr val="343433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9991023" y="2260334"/>
            <a:ext cx="79889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800" dirty="0" smtClean="0">
                <a:latin typeface="Arial" charset="0"/>
                <a:ea typeface="Arial" charset="0"/>
                <a:cs typeface="Arial" charset="0"/>
              </a:rPr>
              <a:t>x</a:t>
            </a:r>
            <a:endParaRPr lang="da-DK" sz="800" dirty="0">
              <a:solidFill>
                <a:srgbClr val="343433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9991023" y="2799349"/>
            <a:ext cx="79889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800" dirty="0" smtClean="0">
                <a:latin typeface="Arial" charset="0"/>
                <a:ea typeface="Arial" charset="0"/>
                <a:cs typeface="Arial" charset="0"/>
              </a:rPr>
              <a:t>x</a:t>
            </a:r>
            <a:endParaRPr lang="da-DK" sz="800" dirty="0">
              <a:solidFill>
                <a:srgbClr val="343433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9991023" y="3444242"/>
            <a:ext cx="79889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800" dirty="0" smtClean="0">
                <a:latin typeface="Arial" charset="0"/>
                <a:ea typeface="Arial" charset="0"/>
                <a:cs typeface="Arial" charset="0"/>
              </a:rPr>
              <a:t>x</a:t>
            </a:r>
            <a:endParaRPr lang="da-DK" sz="800" dirty="0">
              <a:solidFill>
                <a:srgbClr val="343433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9991023" y="3983257"/>
            <a:ext cx="79889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800" dirty="0" smtClean="0">
                <a:latin typeface="Arial" charset="0"/>
                <a:ea typeface="Arial" charset="0"/>
                <a:cs typeface="Arial" charset="0"/>
              </a:rPr>
              <a:t>x</a:t>
            </a:r>
            <a:endParaRPr lang="da-DK" sz="800" dirty="0">
              <a:solidFill>
                <a:srgbClr val="343433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9991023" y="4782154"/>
            <a:ext cx="79889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800" dirty="0" smtClean="0">
                <a:latin typeface="Arial" charset="0"/>
                <a:ea typeface="Arial" charset="0"/>
                <a:cs typeface="Arial" charset="0"/>
              </a:rPr>
              <a:t>x</a:t>
            </a:r>
            <a:endParaRPr lang="da-DK" sz="800" dirty="0">
              <a:solidFill>
                <a:srgbClr val="343433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9991023" y="5321168"/>
            <a:ext cx="79889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800" dirty="0" smtClean="0">
                <a:latin typeface="Arial" charset="0"/>
                <a:ea typeface="Arial" charset="0"/>
                <a:cs typeface="Arial" charset="0"/>
              </a:rPr>
              <a:t>x</a:t>
            </a:r>
            <a:endParaRPr lang="da-DK" sz="800" dirty="0">
              <a:solidFill>
                <a:srgbClr val="343433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9991023" y="5860183"/>
            <a:ext cx="79889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800" dirty="0" smtClean="0">
                <a:latin typeface="Arial" charset="0"/>
                <a:ea typeface="Arial" charset="0"/>
                <a:cs typeface="Arial" charset="0"/>
              </a:rPr>
              <a:t>x</a:t>
            </a:r>
            <a:endParaRPr lang="da-DK" sz="800" dirty="0">
              <a:solidFill>
                <a:srgbClr val="343433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9991023" y="6505075"/>
            <a:ext cx="79889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800" dirty="0" smtClean="0">
                <a:latin typeface="Arial" charset="0"/>
                <a:ea typeface="Arial" charset="0"/>
                <a:cs typeface="Arial" charset="0"/>
              </a:rPr>
              <a:t>x</a:t>
            </a:r>
            <a:endParaRPr lang="da-DK" sz="800" dirty="0">
              <a:solidFill>
                <a:srgbClr val="343433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9991023" y="7044090"/>
            <a:ext cx="79889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800" dirty="0" smtClean="0">
                <a:latin typeface="Arial" charset="0"/>
                <a:ea typeface="Arial" charset="0"/>
                <a:cs typeface="Arial" charset="0"/>
              </a:rPr>
              <a:t>x</a:t>
            </a:r>
            <a:endParaRPr lang="da-DK" sz="800" dirty="0">
              <a:solidFill>
                <a:srgbClr val="343433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9991023" y="7583104"/>
            <a:ext cx="79889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800" dirty="0" smtClean="0">
                <a:latin typeface="Arial" charset="0"/>
                <a:ea typeface="Arial" charset="0"/>
                <a:cs typeface="Arial" charset="0"/>
              </a:rPr>
              <a:t>x</a:t>
            </a:r>
            <a:endParaRPr lang="da-DK" sz="800" dirty="0">
              <a:solidFill>
                <a:srgbClr val="343433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9991023" y="8122118"/>
            <a:ext cx="79889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800" dirty="0" smtClean="0">
                <a:latin typeface="Arial" charset="0"/>
                <a:ea typeface="Arial" charset="0"/>
                <a:cs typeface="Arial" charset="0"/>
              </a:rPr>
              <a:t>x</a:t>
            </a:r>
            <a:endParaRPr lang="da-DK" sz="800" dirty="0">
              <a:solidFill>
                <a:srgbClr val="343433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9991023" y="8670758"/>
            <a:ext cx="79889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800" dirty="0" smtClean="0">
                <a:latin typeface="Arial" charset="0"/>
                <a:ea typeface="Arial" charset="0"/>
                <a:cs typeface="Arial" charset="0"/>
              </a:rPr>
              <a:t>x</a:t>
            </a:r>
            <a:endParaRPr lang="da-DK" sz="800" dirty="0">
              <a:solidFill>
                <a:srgbClr val="343433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9991023" y="9315651"/>
            <a:ext cx="79889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800" dirty="0" smtClean="0">
                <a:latin typeface="Arial" charset="0"/>
                <a:ea typeface="Arial" charset="0"/>
                <a:cs typeface="Arial" charset="0"/>
              </a:rPr>
              <a:t>x</a:t>
            </a:r>
            <a:endParaRPr lang="da-DK" sz="800" dirty="0">
              <a:solidFill>
                <a:srgbClr val="343433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9991023" y="9845041"/>
            <a:ext cx="79889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800" dirty="0" smtClean="0">
                <a:latin typeface="Arial" charset="0"/>
                <a:ea typeface="Arial" charset="0"/>
                <a:cs typeface="Arial" charset="0"/>
              </a:rPr>
              <a:t>x</a:t>
            </a:r>
            <a:endParaRPr lang="da-DK" sz="800" dirty="0">
              <a:solidFill>
                <a:srgbClr val="343433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10804358" y="1076426"/>
            <a:ext cx="1602605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800" dirty="0" smtClean="0">
                <a:latin typeface="Arial" charset="0"/>
                <a:ea typeface="Arial" charset="0"/>
                <a:cs typeface="Arial" charset="0"/>
              </a:rPr>
              <a:t>x</a:t>
            </a:r>
            <a:endParaRPr lang="da-DK" sz="800" dirty="0">
              <a:solidFill>
                <a:srgbClr val="343433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10804358" y="1721319"/>
            <a:ext cx="1602605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800" dirty="0" smtClean="0">
                <a:latin typeface="Arial" charset="0"/>
                <a:ea typeface="Arial" charset="0"/>
                <a:cs typeface="Arial" charset="0"/>
              </a:rPr>
              <a:t>x</a:t>
            </a:r>
            <a:endParaRPr lang="da-DK" sz="800" dirty="0">
              <a:solidFill>
                <a:srgbClr val="343433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10804358" y="2260334"/>
            <a:ext cx="1602605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800" dirty="0" smtClean="0">
                <a:latin typeface="Arial" charset="0"/>
                <a:ea typeface="Arial" charset="0"/>
                <a:cs typeface="Arial" charset="0"/>
              </a:rPr>
              <a:t>x</a:t>
            </a:r>
            <a:endParaRPr lang="da-DK" sz="800" dirty="0">
              <a:solidFill>
                <a:srgbClr val="343433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53" name="TextBox 52"/>
          <p:cNvSpPr txBox="1"/>
          <p:nvPr/>
        </p:nvSpPr>
        <p:spPr>
          <a:xfrm>
            <a:off x="10804358" y="2799349"/>
            <a:ext cx="1602605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800" dirty="0" smtClean="0">
                <a:latin typeface="Arial" charset="0"/>
                <a:ea typeface="Arial" charset="0"/>
                <a:cs typeface="Arial" charset="0"/>
              </a:rPr>
              <a:t>x</a:t>
            </a:r>
            <a:endParaRPr lang="da-DK" sz="800" dirty="0">
              <a:solidFill>
                <a:srgbClr val="343433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54" name="TextBox 53"/>
          <p:cNvSpPr txBox="1"/>
          <p:nvPr/>
        </p:nvSpPr>
        <p:spPr>
          <a:xfrm>
            <a:off x="10804358" y="3444242"/>
            <a:ext cx="1602605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800" dirty="0" smtClean="0">
                <a:latin typeface="Arial" charset="0"/>
                <a:ea typeface="Arial" charset="0"/>
                <a:cs typeface="Arial" charset="0"/>
              </a:rPr>
              <a:t>x</a:t>
            </a:r>
            <a:endParaRPr lang="da-DK" sz="800" dirty="0">
              <a:solidFill>
                <a:srgbClr val="343433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55" name="TextBox 54"/>
          <p:cNvSpPr txBox="1"/>
          <p:nvPr/>
        </p:nvSpPr>
        <p:spPr>
          <a:xfrm>
            <a:off x="10804358" y="3983257"/>
            <a:ext cx="1602605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800" dirty="0" smtClean="0">
                <a:latin typeface="Arial" charset="0"/>
                <a:ea typeface="Arial" charset="0"/>
                <a:cs typeface="Arial" charset="0"/>
              </a:rPr>
              <a:t>x</a:t>
            </a:r>
            <a:endParaRPr lang="da-DK" sz="800" dirty="0">
              <a:solidFill>
                <a:srgbClr val="343433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56" name="TextBox 55"/>
          <p:cNvSpPr txBox="1"/>
          <p:nvPr/>
        </p:nvSpPr>
        <p:spPr>
          <a:xfrm>
            <a:off x="10804358" y="4782154"/>
            <a:ext cx="1602605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800" dirty="0" smtClean="0">
                <a:latin typeface="Arial" charset="0"/>
                <a:ea typeface="Arial" charset="0"/>
                <a:cs typeface="Arial" charset="0"/>
              </a:rPr>
              <a:t>x</a:t>
            </a:r>
            <a:endParaRPr lang="da-DK" sz="800" dirty="0">
              <a:solidFill>
                <a:srgbClr val="343433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57" name="TextBox 56"/>
          <p:cNvSpPr txBox="1"/>
          <p:nvPr/>
        </p:nvSpPr>
        <p:spPr>
          <a:xfrm>
            <a:off x="10804358" y="5321168"/>
            <a:ext cx="1602605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800" dirty="0" smtClean="0">
                <a:latin typeface="Arial" charset="0"/>
                <a:ea typeface="Arial" charset="0"/>
                <a:cs typeface="Arial" charset="0"/>
              </a:rPr>
              <a:t>x</a:t>
            </a:r>
            <a:endParaRPr lang="da-DK" sz="800" dirty="0">
              <a:solidFill>
                <a:srgbClr val="343433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58" name="TextBox 57"/>
          <p:cNvSpPr txBox="1"/>
          <p:nvPr/>
        </p:nvSpPr>
        <p:spPr>
          <a:xfrm>
            <a:off x="10804358" y="5860183"/>
            <a:ext cx="1602605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800" dirty="0" smtClean="0">
                <a:latin typeface="Arial" charset="0"/>
                <a:ea typeface="Arial" charset="0"/>
                <a:cs typeface="Arial" charset="0"/>
              </a:rPr>
              <a:t>x</a:t>
            </a:r>
            <a:endParaRPr lang="da-DK" sz="800" dirty="0">
              <a:solidFill>
                <a:srgbClr val="343433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59" name="TextBox 58"/>
          <p:cNvSpPr txBox="1"/>
          <p:nvPr/>
        </p:nvSpPr>
        <p:spPr>
          <a:xfrm>
            <a:off x="10804358" y="6505075"/>
            <a:ext cx="1602605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800" dirty="0" smtClean="0">
                <a:latin typeface="Arial" charset="0"/>
                <a:ea typeface="Arial" charset="0"/>
                <a:cs typeface="Arial" charset="0"/>
              </a:rPr>
              <a:t>x</a:t>
            </a:r>
            <a:endParaRPr lang="da-DK" sz="800" dirty="0">
              <a:solidFill>
                <a:srgbClr val="343433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60" name="TextBox 59"/>
          <p:cNvSpPr txBox="1"/>
          <p:nvPr/>
        </p:nvSpPr>
        <p:spPr>
          <a:xfrm>
            <a:off x="10804358" y="7044090"/>
            <a:ext cx="1602605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800" dirty="0" smtClean="0">
                <a:latin typeface="Arial" charset="0"/>
                <a:ea typeface="Arial" charset="0"/>
                <a:cs typeface="Arial" charset="0"/>
              </a:rPr>
              <a:t>x</a:t>
            </a:r>
            <a:endParaRPr lang="da-DK" sz="800" dirty="0">
              <a:solidFill>
                <a:srgbClr val="343433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61" name="TextBox 60"/>
          <p:cNvSpPr txBox="1"/>
          <p:nvPr/>
        </p:nvSpPr>
        <p:spPr>
          <a:xfrm>
            <a:off x="10804358" y="7583104"/>
            <a:ext cx="1602605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800" dirty="0" smtClean="0">
                <a:latin typeface="Arial" charset="0"/>
                <a:ea typeface="Arial" charset="0"/>
                <a:cs typeface="Arial" charset="0"/>
              </a:rPr>
              <a:t>x</a:t>
            </a:r>
            <a:endParaRPr lang="da-DK" sz="800" dirty="0">
              <a:solidFill>
                <a:srgbClr val="343433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62" name="TextBox 61"/>
          <p:cNvSpPr txBox="1"/>
          <p:nvPr/>
        </p:nvSpPr>
        <p:spPr>
          <a:xfrm>
            <a:off x="10804358" y="8122118"/>
            <a:ext cx="1602605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800" dirty="0" smtClean="0">
                <a:latin typeface="Arial" charset="0"/>
                <a:ea typeface="Arial" charset="0"/>
                <a:cs typeface="Arial" charset="0"/>
              </a:rPr>
              <a:t>x</a:t>
            </a:r>
            <a:endParaRPr lang="da-DK" sz="800" dirty="0">
              <a:solidFill>
                <a:srgbClr val="343433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63" name="TextBox 62"/>
          <p:cNvSpPr txBox="1"/>
          <p:nvPr/>
        </p:nvSpPr>
        <p:spPr>
          <a:xfrm>
            <a:off x="10804358" y="8670758"/>
            <a:ext cx="1602605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800" dirty="0" smtClean="0">
                <a:latin typeface="Arial" charset="0"/>
                <a:ea typeface="Arial" charset="0"/>
                <a:cs typeface="Arial" charset="0"/>
              </a:rPr>
              <a:t>x</a:t>
            </a:r>
            <a:endParaRPr lang="da-DK" sz="800" dirty="0">
              <a:solidFill>
                <a:srgbClr val="343433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64" name="TextBox 63"/>
          <p:cNvSpPr txBox="1"/>
          <p:nvPr/>
        </p:nvSpPr>
        <p:spPr>
          <a:xfrm>
            <a:off x="10804358" y="9315651"/>
            <a:ext cx="1602605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800" dirty="0" smtClean="0">
                <a:latin typeface="Arial" charset="0"/>
                <a:ea typeface="Arial" charset="0"/>
                <a:cs typeface="Arial" charset="0"/>
              </a:rPr>
              <a:t>x</a:t>
            </a:r>
            <a:endParaRPr lang="da-DK" sz="800" dirty="0">
              <a:solidFill>
                <a:srgbClr val="343433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65" name="TextBox 64"/>
          <p:cNvSpPr txBox="1"/>
          <p:nvPr/>
        </p:nvSpPr>
        <p:spPr>
          <a:xfrm>
            <a:off x="10804358" y="9845041"/>
            <a:ext cx="1602605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800" dirty="0" smtClean="0">
                <a:latin typeface="Arial" charset="0"/>
                <a:ea typeface="Arial" charset="0"/>
                <a:cs typeface="Arial" charset="0"/>
              </a:rPr>
              <a:t>x</a:t>
            </a:r>
            <a:endParaRPr lang="da-DK" sz="800" dirty="0">
              <a:solidFill>
                <a:srgbClr val="343433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66" name="TextBox 65"/>
          <p:cNvSpPr txBox="1"/>
          <p:nvPr/>
        </p:nvSpPr>
        <p:spPr>
          <a:xfrm>
            <a:off x="12426214" y="1076426"/>
            <a:ext cx="79889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800" dirty="0" smtClean="0">
                <a:latin typeface="Arial" charset="0"/>
                <a:ea typeface="Arial" charset="0"/>
                <a:cs typeface="Arial" charset="0"/>
              </a:rPr>
              <a:t>x</a:t>
            </a:r>
            <a:endParaRPr lang="da-DK" sz="800" dirty="0">
              <a:solidFill>
                <a:srgbClr val="343433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67" name="TextBox 66"/>
          <p:cNvSpPr txBox="1"/>
          <p:nvPr/>
        </p:nvSpPr>
        <p:spPr>
          <a:xfrm>
            <a:off x="12426214" y="1721319"/>
            <a:ext cx="79889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800" dirty="0" smtClean="0">
                <a:latin typeface="Arial" charset="0"/>
                <a:ea typeface="Arial" charset="0"/>
                <a:cs typeface="Arial" charset="0"/>
              </a:rPr>
              <a:t>x</a:t>
            </a:r>
            <a:endParaRPr lang="da-DK" sz="800" dirty="0">
              <a:solidFill>
                <a:srgbClr val="343433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68" name="TextBox 67"/>
          <p:cNvSpPr txBox="1"/>
          <p:nvPr/>
        </p:nvSpPr>
        <p:spPr>
          <a:xfrm>
            <a:off x="12426214" y="2260334"/>
            <a:ext cx="79889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800" dirty="0" smtClean="0">
                <a:latin typeface="Arial" charset="0"/>
                <a:ea typeface="Arial" charset="0"/>
                <a:cs typeface="Arial" charset="0"/>
              </a:rPr>
              <a:t>x</a:t>
            </a:r>
            <a:endParaRPr lang="da-DK" sz="800" dirty="0">
              <a:solidFill>
                <a:srgbClr val="343433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69" name="TextBox 68"/>
          <p:cNvSpPr txBox="1"/>
          <p:nvPr/>
        </p:nvSpPr>
        <p:spPr>
          <a:xfrm>
            <a:off x="12426214" y="2799349"/>
            <a:ext cx="79889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800" dirty="0" smtClean="0">
                <a:latin typeface="Arial" charset="0"/>
                <a:ea typeface="Arial" charset="0"/>
                <a:cs typeface="Arial" charset="0"/>
              </a:rPr>
              <a:t>x</a:t>
            </a:r>
            <a:endParaRPr lang="da-DK" sz="800" dirty="0">
              <a:solidFill>
                <a:srgbClr val="343433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70" name="TextBox 69"/>
          <p:cNvSpPr txBox="1"/>
          <p:nvPr/>
        </p:nvSpPr>
        <p:spPr>
          <a:xfrm>
            <a:off x="12426214" y="3444242"/>
            <a:ext cx="79889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800" dirty="0" smtClean="0">
                <a:latin typeface="Arial" charset="0"/>
                <a:ea typeface="Arial" charset="0"/>
                <a:cs typeface="Arial" charset="0"/>
              </a:rPr>
              <a:t>x</a:t>
            </a:r>
            <a:endParaRPr lang="da-DK" sz="800" dirty="0">
              <a:solidFill>
                <a:srgbClr val="343433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71" name="TextBox 70"/>
          <p:cNvSpPr txBox="1"/>
          <p:nvPr/>
        </p:nvSpPr>
        <p:spPr>
          <a:xfrm>
            <a:off x="12426214" y="3983257"/>
            <a:ext cx="79889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800" dirty="0" smtClean="0">
                <a:latin typeface="Arial" charset="0"/>
                <a:ea typeface="Arial" charset="0"/>
                <a:cs typeface="Arial" charset="0"/>
              </a:rPr>
              <a:t>x</a:t>
            </a:r>
            <a:endParaRPr lang="da-DK" sz="800" dirty="0">
              <a:solidFill>
                <a:srgbClr val="343433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72" name="TextBox 71"/>
          <p:cNvSpPr txBox="1"/>
          <p:nvPr/>
        </p:nvSpPr>
        <p:spPr>
          <a:xfrm>
            <a:off x="12426214" y="4782154"/>
            <a:ext cx="79889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800" dirty="0" smtClean="0">
                <a:latin typeface="Arial" charset="0"/>
                <a:ea typeface="Arial" charset="0"/>
                <a:cs typeface="Arial" charset="0"/>
              </a:rPr>
              <a:t>x</a:t>
            </a:r>
            <a:endParaRPr lang="da-DK" sz="800" dirty="0">
              <a:solidFill>
                <a:srgbClr val="343433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73" name="TextBox 72"/>
          <p:cNvSpPr txBox="1"/>
          <p:nvPr/>
        </p:nvSpPr>
        <p:spPr>
          <a:xfrm>
            <a:off x="12426214" y="5321168"/>
            <a:ext cx="79889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800" dirty="0" smtClean="0">
                <a:latin typeface="Arial" charset="0"/>
                <a:ea typeface="Arial" charset="0"/>
                <a:cs typeface="Arial" charset="0"/>
              </a:rPr>
              <a:t>x</a:t>
            </a:r>
            <a:endParaRPr lang="da-DK" sz="800" dirty="0">
              <a:solidFill>
                <a:srgbClr val="343433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74" name="TextBox 73"/>
          <p:cNvSpPr txBox="1"/>
          <p:nvPr/>
        </p:nvSpPr>
        <p:spPr>
          <a:xfrm>
            <a:off x="12426214" y="5860183"/>
            <a:ext cx="79889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800" dirty="0" smtClean="0">
                <a:latin typeface="Arial" charset="0"/>
                <a:ea typeface="Arial" charset="0"/>
                <a:cs typeface="Arial" charset="0"/>
              </a:rPr>
              <a:t>x</a:t>
            </a:r>
            <a:endParaRPr lang="da-DK" sz="800" dirty="0">
              <a:solidFill>
                <a:srgbClr val="343433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75" name="TextBox 74"/>
          <p:cNvSpPr txBox="1"/>
          <p:nvPr/>
        </p:nvSpPr>
        <p:spPr>
          <a:xfrm>
            <a:off x="12426214" y="6505075"/>
            <a:ext cx="79889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800" dirty="0" smtClean="0">
                <a:latin typeface="Arial" charset="0"/>
                <a:ea typeface="Arial" charset="0"/>
                <a:cs typeface="Arial" charset="0"/>
              </a:rPr>
              <a:t>x</a:t>
            </a:r>
            <a:endParaRPr lang="da-DK" sz="800" dirty="0">
              <a:solidFill>
                <a:srgbClr val="343433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76" name="TextBox 75"/>
          <p:cNvSpPr txBox="1"/>
          <p:nvPr/>
        </p:nvSpPr>
        <p:spPr>
          <a:xfrm>
            <a:off x="12426214" y="7044090"/>
            <a:ext cx="79889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800" dirty="0" smtClean="0">
                <a:latin typeface="Arial" charset="0"/>
                <a:ea typeface="Arial" charset="0"/>
                <a:cs typeface="Arial" charset="0"/>
              </a:rPr>
              <a:t>x</a:t>
            </a:r>
            <a:endParaRPr lang="da-DK" sz="800" dirty="0">
              <a:solidFill>
                <a:srgbClr val="343433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77" name="TextBox 76"/>
          <p:cNvSpPr txBox="1"/>
          <p:nvPr/>
        </p:nvSpPr>
        <p:spPr>
          <a:xfrm>
            <a:off x="12426214" y="7583104"/>
            <a:ext cx="79889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800" dirty="0" smtClean="0">
                <a:latin typeface="Arial" charset="0"/>
                <a:ea typeface="Arial" charset="0"/>
                <a:cs typeface="Arial" charset="0"/>
              </a:rPr>
              <a:t>x</a:t>
            </a:r>
            <a:endParaRPr lang="da-DK" sz="800" dirty="0">
              <a:solidFill>
                <a:srgbClr val="343433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78" name="TextBox 77"/>
          <p:cNvSpPr txBox="1"/>
          <p:nvPr/>
        </p:nvSpPr>
        <p:spPr>
          <a:xfrm>
            <a:off x="12426214" y="8122118"/>
            <a:ext cx="79889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800" dirty="0" smtClean="0">
                <a:latin typeface="Arial" charset="0"/>
                <a:ea typeface="Arial" charset="0"/>
                <a:cs typeface="Arial" charset="0"/>
              </a:rPr>
              <a:t>x</a:t>
            </a:r>
            <a:endParaRPr lang="da-DK" sz="800" dirty="0">
              <a:solidFill>
                <a:srgbClr val="343433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79" name="TextBox 78"/>
          <p:cNvSpPr txBox="1"/>
          <p:nvPr/>
        </p:nvSpPr>
        <p:spPr>
          <a:xfrm>
            <a:off x="12426214" y="8670758"/>
            <a:ext cx="79889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800" dirty="0" smtClean="0">
                <a:latin typeface="Arial" charset="0"/>
                <a:ea typeface="Arial" charset="0"/>
                <a:cs typeface="Arial" charset="0"/>
              </a:rPr>
              <a:t>x</a:t>
            </a:r>
            <a:endParaRPr lang="da-DK" sz="800" dirty="0">
              <a:solidFill>
                <a:srgbClr val="343433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80" name="TextBox 79"/>
          <p:cNvSpPr txBox="1"/>
          <p:nvPr/>
        </p:nvSpPr>
        <p:spPr>
          <a:xfrm>
            <a:off x="12426214" y="9315651"/>
            <a:ext cx="79889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800" dirty="0" smtClean="0">
                <a:latin typeface="Arial" charset="0"/>
                <a:ea typeface="Arial" charset="0"/>
                <a:cs typeface="Arial" charset="0"/>
              </a:rPr>
              <a:t>x</a:t>
            </a:r>
            <a:endParaRPr lang="da-DK" sz="800" dirty="0">
              <a:solidFill>
                <a:srgbClr val="343433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81" name="TextBox 80"/>
          <p:cNvSpPr txBox="1"/>
          <p:nvPr/>
        </p:nvSpPr>
        <p:spPr>
          <a:xfrm>
            <a:off x="12426214" y="9845041"/>
            <a:ext cx="79889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800" dirty="0" smtClean="0">
                <a:latin typeface="Arial" charset="0"/>
                <a:ea typeface="Arial" charset="0"/>
                <a:cs typeface="Arial" charset="0"/>
              </a:rPr>
              <a:t>x</a:t>
            </a:r>
            <a:endParaRPr lang="da-DK" sz="800" dirty="0">
              <a:solidFill>
                <a:srgbClr val="343433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82" name="TextBox 81"/>
          <p:cNvSpPr txBox="1"/>
          <p:nvPr/>
        </p:nvSpPr>
        <p:spPr>
          <a:xfrm>
            <a:off x="13239549" y="1076426"/>
            <a:ext cx="1602605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800" dirty="0" smtClean="0">
                <a:latin typeface="Arial" charset="0"/>
                <a:ea typeface="Arial" charset="0"/>
                <a:cs typeface="Arial" charset="0"/>
              </a:rPr>
              <a:t>x</a:t>
            </a:r>
            <a:endParaRPr lang="da-DK" sz="800" dirty="0">
              <a:solidFill>
                <a:srgbClr val="343433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83" name="TextBox 82"/>
          <p:cNvSpPr txBox="1"/>
          <p:nvPr/>
        </p:nvSpPr>
        <p:spPr>
          <a:xfrm>
            <a:off x="13239549" y="1721319"/>
            <a:ext cx="1602605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800" dirty="0" smtClean="0">
                <a:latin typeface="Arial" charset="0"/>
                <a:ea typeface="Arial" charset="0"/>
                <a:cs typeface="Arial" charset="0"/>
              </a:rPr>
              <a:t>x</a:t>
            </a:r>
            <a:endParaRPr lang="da-DK" sz="800" dirty="0">
              <a:solidFill>
                <a:srgbClr val="343433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84" name="TextBox 83"/>
          <p:cNvSpPr txBox="1"/>
          <p:nvPr/>
        </p:nvSpPr>
        <p:spPr>
          <a:xfrm>
            <a:off x="13239549" y="2260334"/>
            <a:ext cx="1602605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800" dirty="0" smtClean="0">
                <a:latin typeface="Arial" charset="0"/>
                <a:ea typeface="Arial" charset="0"/>
                <a:cs typeface="Arial" charset="0"/>
              </a:rPr>
              <a:t>x</a:t>
            </a:r>
            <a:endParaRPr lang="da-DK" sz="800" dirty="0">
              <a:solidFill>
                <a:srgbClr val="343433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85" name="TextBox 84"/>
          <p:cNvSpPr txBox="1"/>
          <p:nvPr/>
        </p:nvSpPr>
        <p:spPr>
          <a:xfrm>
            <a:off x="13239549" y="2799349"/>
            <a:ext cx="1602605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800" dirty="0" smtClean="0">
                <a:latin typeface="Arial" charset="0"/>
                <a:ea typeface="Arial" charset="0"/>
                <a:cs typeface="Arial" charset="0"/>
              </a:rPr>
              <a:t>x</a:t>
            </a:r>
            <a:endParaRPr lang="da-DK" sz="800" dirty="0">
              <a:solidFill>
                <a:srgbClr val="343433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86" name="TextBox 85"/>
          <p:cNvSpPr txBox="1"/>
          <p:nvPr/>
        </p:nvSpPr>
        <p:spPr>
          <a:xfrm>
            <a:off x="13239549" y="3444242"/>
            <a:ext cx="1602605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800" dirty="0" smtClean="0">
                <a:latin typeface="Arial" charset="0"/>
                <a:ea typeface="Arial" charset="0"/>
                <a:cs typeface="Arial" charset="0"/>
              </a:rPr>
              <a:t>x</a:t>
            </a:r>
            <a:endParaRPr lang="da-DK" sz="800" dirty="0">
              <a:solidFill>
                <a:srgbClr val="343433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87" name="TextBox 86"/>
          <p:cNvSpPr txBox="1"/>
          <p:nvPr/>
        </p:nvSpPr>
        <p:spPr>
          <a:xfrm>
            <a:off x="13239549" y="3983257"/>
            <a:ext cx="1602605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800" dirty="0" smtClean="0">
                <a:latin typeface="Arial" charset="0"/>
                <a:ea typeface="Arial" charset="0"/>
                <a:cs typeface="Arial" charset="0"/>
              </a:rPr>
              <a:t>x</a:t>
            </a:r>
            <a:endParaRPr lang="da-DK" sz="800" dirty="0">
              <a:solidFill>
                <a:srgbClr val="343433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88" name="TextBox 87"/>
          <p:cNvSpPr txBox="1"/>
          <p:nvPr/>
        </p:nvSpPr>
        <p:spPr>
          <a:xfrm>
            <a:off x="13239549" y="4782154"/>
            <a:ext cx="1602605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800" dirty="0" smtClean="0">
                <a:latin typeface="Arial" charset="0"/>
                <a:ea typeface="Arial" charset="0"/>
                <a:cs typeface="Arial" charset="0"/>
              </a:rPr>
              <a:t>x</a:t>
            </a:r>
            <a:endParaRPr lang="da-DK" sz="800" dirty="0">
              <a:solidFill>
                <a:srgbClr val="343433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89" name="TextBox 88"/>
          <p:cNvSpPr txBox="1"/>
          <p:nvPr/>
        </p:nvSpPr>
        <p:spPr>
          <a:xfrm>
            <a:off x="13239549" y="5321168"/>
            <a:ext cx="1602605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800" dirty="0" smtClean="0">
                <a:latin typeface="Arial" charset="0"/>
                <a:ea typeface="Arial" charset="0"/>
                <a:cs typeface="Arial" charset="0"/>
              </a:rPr>
              <a:t>x</a:t>
            </a:r>
            <a:endParaRPr lang="da-DK" sz="800" dirty="0">
              <a:solidFill>
                <a:srgbClr val="343433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90" name="TextBox 89"/>
          <p:cNvSpPr txBox="1"/>
          <p:nvPr/>
        </p:nvSpPr>
        <p:spPr>
          <a:xfrm>
            <a:off x="13239549" y="5860183"/>
            <a:ext cx="1602605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800" dirty="0" smtClean="0">
                <a:latin typeface="Arial" charset="0"/>
                <a:ea typeface="Arial" charset="0"/>
                <a:cs typeface="Arial" charset="0"/>
              </a:rPr>
              <a:t>x</a:t>
            </a:r>
            <a:endParaRPr lang="da-DK" sz="800" dirty="0">
              <a:solidFill>
                <a:srgbClr val="343433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91" name="TextBox 90"/>
          <p:cNvSpPr txBox="1"/>
          <p:nvPr/>
        </p:nvSpPr>
        <p:spPr>
          <a:xfrm>
            <a:off x="13239549" y="6505075"/>
            <a:ext cx="1602605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800" dirty="0" smtClean="0">
                <a:latin typeface="Arial" charset="0"/>
                <a:ea typeface="Arial" charset="0"/>
                <a:cs typeface="Arial" charset="0"/>
              </a:rPr>
              <a:t>x</a:t>
            </a:r>
            <a:endParaRPr lang="da-DK" sz="800" dirty="0">
              <a:solidFill>
                <a:srgbClr val="343433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92" name="TextBox 91"/>
          <p:cNvSpPr txBox="1"/>
          <p:nvPr/>
        </p:nvSpPr>
        <p:spPr>
          <a:xfrm>
            <a:off x="13239549" y="7044090"/>
            <a:ext cx="1602605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800" dirty="0" smtClean="0">
                <a:latin typeface="Arial" charset="0"/>
                <a:ea typeface="Arial" charset="0"/>
                <a:cs typeface="Arial" charset="0"/>
              </a:rPr>
              <a:t>x</a:t>
            </a:r>
            <a:endParaRPr lang="da-DK" sz="800" dirty="0">
              <a:solidFill>
                <a:srgbClr val="343433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93" name="TextBox 92"/>
          <p:cNvSpPr txBox="1"/>
          <p:nvPr/>
        </p:nvSpPr>
        <p:spPr>
          <a:xfrm>
            <a:off x="13239549" y="7583104"/>
            <a:ext cx="1602605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800" dirty="0" smtClean="0">
                <a:latin typeface="Arial" charset="0"/>
                <a:ea typeface="Arial" charset="0"/>
                <a:cs typeface="Arial" charset="0"/>
              </a:rPr>
              <a:t>x</a:t>
            </a:r>
            <a:endParaRPr lang="da-DK" sz="800" dirty="0">
              <a:solidFill>
                <a:srgbClr val="343433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94" name="TextBox 93"/>
          <p:cNvSpPr txBox="1"/>
          <p:nvPr/>
        </p:nvSpPr>
        <p:spPr>
          <a:xfrm>
            <a:off x="13239549" y="8122118"/>
            <a:ext cx="1602605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800" dirty="0" smtClean="0">
                <a:latin typeface="Arial" charset="0"/>
                <a:ea typeface="Arial" charset="0"/>
                <a:cs typeface="Arial" charset="0"/>
              </a:rPr>
              <a:t>x</a:t>
            </a:r>
            <a:endParaRPr lang="da-DK" sz="800" dirty="0">
              <a:solidFill>
                <a:srgbClr val="343433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95" name="TextBox 94"/>
          <p:cNvSpPr txBox="1"/>
          <p:nvPr/>
        </p:nvSpPr>
        <p:spPr>
          <a:xfrm>
            <a:off x="13239549" y="8670758"/>
            <a:ext cx="1602605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800" dirty="0" smtClean="0">
                <a:latin typeface="Arial" charset="0"/>
                <a:ea typeface="Arial" charset="0"/>
                <a:cs typeface="Arial" charset="0"/>
              </a:rPr>
              <a:t>x</a:t>
            </a:r>
            <a:endParaRPr lang="da-DK" sz="800" dirty="0">
              <a:solidFill>
                <a:srgbClr val="343433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96" name="TextBox 95"/>
          <p:cNvSpPr txBox="1"/>
          <p:nvPr/>
        </p:nvSpPr>
        <p:spPr>
          <a:xfrm>
            <a:off x="13239549" y="9315651"/>
            <a:ext cx="1602605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800" dirty="0" smtClean="0">
                <a:latin typeface="Arial" charset="0"/>
                <a:ea typeface="Arial" charset="0"/>
                <a:cs typeface="Arial" charset="0"/>
              </a:rPr>
              <a:t>x</a:t>
            </a:r>
            <a:endParaRPr lang="da-DK" sz="800" dirty="0">
              <a:solidFill>
                <a:srgbClr val="343433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97" name="TextBox 96"/>
          <p:cNvSpPr txBox="1"/>
          <p:nvPr/>
        </p:nvSpPr>
        <p:spPr>
          <a:xfrm>
            <a:off x="13239549" y="9845041"/>
            <a:ext cx="1602605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800" dirty="0" smtClean="0">
                <a:latin typeface="Arial" charset="0"/>
                <a:ea typeface="Arial" charset="0"/>
                <a:cs typeface="Arial" charset="0"/>
              </a:rPr>
              <a:t>x</a:t>
            </a:r>
            <a:endParaRPr lang="da-DK" sz="800" dirty="0">
              <a:solidFill>
                <a:srgbClr val="343433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98" name="TextBox 97"/>
          <p:cNvSpPr txBox="1"/>
          <p:nvPr/>
        </p:nvSpPr>
        <p:spPr>
          <a:xfrm>
            <a:off x="7579893" y="406670"/>
            <a:ext cx="240150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1000" b="1" dirty="0" smtClean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1. SAMTALE</a:t>
            </a:r>
            <a:r>
              <a:rPr lang="da-DK" sz="8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/>
            </a:r>
            <a:br>
              <a:rPr lang="da-DK" sz="8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</a:br>
            <a:r>
              <a:rPr lang="da-DK" sz="800" dirty="0" smtClean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Dato: </a:t>
            </a:r>
            <a:r>
              <a:rPr lang="da-DK" sz="800" dirty="0" err="1" smtClean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xx.xx.xx</a:t>
            </a:r>
            <a:endParaRPr lang="da-DK" sz="800" dirty="0">
              <a:solidFill>
                <a:schemeClr val="bg1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99" name="TextBox 98"/>
          <p:cNvSpPr txBox="1"/>
          <p:nvPr/>
        </p:nvSpPr>
        <p:spPr>
          <a:xfrm>
            <a:off x="10007093" y="406670"/>
            <a:ext cx="240150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1000" b="1" dirty="0">
                <a:solidFill>
                  <a:srgbClr val="343433"/>
                </a:solidFill>
                <a:latin typeface="Arial" charset="0"/>
                <a:ea typeface="Arial" charset="0"/>
                <a:cs typeface="Arial" charset="0"/>
              </a:rPr>
              <a:t>2</a:t>
            </a:r>
            <a:r>
              <a:rPr lang="da-DK" sz="1000" b="1" dirty="0" smtClean="0">
                <a:solidFill>
                  <a:srgbClr val="343433"/>
                </a:solidFill>
                <a:latin typeface="Arial" charset="0"/>
                <a:ea typeface="Arial" charset="0"/>
                <a:cs typeface="Arial" charset="0"/>
              </a:rPr>
              <a:t>. SAMTALE</a:t>
            </a:r>
            <a:r>
              <a:rPr lang="da-DK" sz="800" dirty="0">
                <a:solidFill>
                  <a:srgbClr val="343433"/>
                </a:solidFill>
                <a:latin typeface="Arial" charset="0"/>
                <a:ea typeface="Arial" charset="0"/>
                <a:cs typeface="Arial" charset="0"/>
              </a:rPr>
              <a:t/>
            </a:r>
            <a:br>
              <a:rPr lang="da-DK" sz="800" dirty="0">
                <a:solidFill>
                  <a:srgbClr val="343433"/>
                </a:solidFill>
                <a:latin typeface="Arial" charset="0"/>
                <a:ea typeface="Arial" charset="0"/>
                <a:cs typeface="Arial" charset="0"/>
              </a:rPr>
            </a:br>
            <a:r>
              <a:rPr lang="da-DK" sz="800" dirty="0" smtClean="0">
                <a:solidFill>
                  <a:srgbClr val="343433"/>
                </a:solidFill>
                <a:latin typeface="Arial" charset="0"/>
                <a:ea typeface="Arial" charset="0"/>
                <a:cs typeface="Arial" charset="0"/>
              </a:rPr>
              <a:t>Dato: </a:t>
            </a:r>
            <a:r>
              <a:rPr lang="da-DK" sz="800" dirty="0" err="1" smtClean="0">
                <a:solidFill>
                  <a:srgbClr val="343433"/>
                </a:solidFill>
                <a:latin typeface="Arial" charset="0"/>
                <a:ea typeface="Arial" charset="0"/>
                <a:cs typeface="Arial" charset="0"/>
              </a:rPr>
              <a:t>xx.xx.xx</a:t>
            </a:r>
            <a:endParaRPr lang="da-DK" sz="800" dirty="0">
              <a:solidFill>
                <a:srgbClr val="343433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100" name="TextBox 99"/>
          <p:cNvSpPr txBox="1"/>
          <p:nvPr/>
        </p:nvSpPr>
        <p:spPr>
          <a:xfrm>
            <a:off x="12440651" y="406670"/>
            <a:ext cx="240150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1000" b="1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3</a:t>
            </a:r>
            <a:r>
              <a:rPr lang="da-DK" sz="1000" b="1" dirty="0" smtClean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. SAMTALE</a:t>
            </a:r>
            <a:r>
              <a:rPr lang="da-DK" sz="8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/>
            </a:r>
            <a:br>
              <a:rPr lang="da-DK" sz="8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</a:br>
            <a:r>
              <a:rPr lang="da-DK" sz="800" dirty="0" smtClean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Dato: </a:t>
            </a:r>
            <a:r>
              <a:rPr lang="da-DK" sz="800" dirty="0" err="1" smtClean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xx.xx.xx</a:t>
            </a:r>
            <a:endParaRPr lang="da-DK" sz="800" dirty="0">
              <a:solidFill>
                <a:schemeClr val="bg1"/>
              </a:solidFill>
              <a:latin typeface="Arial" charset="0"/>
              <a:ea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267925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86</TotalTime>
  <Words>352</Words>
  <Application>Microsoft Macintosh PowerPoint</Application>
  <PresentationFormat>Custom</PresentationFormat>
  <Paragraphs>165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Arial</vt:lpstr>
      <vt:lpstr>Calibri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15.0027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Mette Stormes</dc:creator>
  <cp:lastModifiedBy>Mette Stormes</cp:lastModifiedBy>
  <cp:revision>15</cp:revision>
  <dcterms:created xsi:type="dcterms:W3CDTF">2017-08-25T14:07:03Z</dcterms:created>
  <dcterms:modified xsi:type="dcterms:W3CDTF">2017-09-27T14:30:10Z</dcterms:modified>
</cp:coreProperties>
</file>