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5119350" cy="10691813"/>
  <p:notesSz cx="6858000" cy="9144000"/>
  <p:defaultTextStyle>
    <a:defPPr>
      <a:defRPr lang="en-US"/>
    </a:defPPr>
    <a:lvl1pPr marL="0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4"/>
    <p:restoredTop sz="94672"/>
  </p:normalViewPr>
  <p:slideViewPr>
    <p:cSldViewPr snapToGrid="0" snapToObjects="1">
      <p:cViewPr varScale="1">
        <p:scale>
          <a:sx n="62" d="100"/>
          <a:sy n="62" d="100"/>
        </p:scale>
        <p:origin x="1190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473FF-D2D5-2343-A927-58A9A5586F61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FBA02-0CBF-E84A-89E9-F368A5D855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84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FBA02-0CBF-E84A-89E9-F368A5D855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12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5119348" cy="106889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5119347" cy="1068890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9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65457" y="2319690"/>
            <a:ext cx="7553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FOR (Elev) • (Virksomhed) • Aftaleperiode: x  •  </a:t>
            </a:r>
            <a:r>
              <a:rPr lang="da-DK" sz="14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Udd</a:t>
            </a:r>
            <a:r>
              <a:rPr lang="da-DK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ansvarlig: X</a:t>
            </a:r>
            <a:endParaRPr lang="da-DK" sz="14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4907" y="3983255"/>
            <a:ext cx="1609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Praktikperiode: x uger</a:t>
            </a:r>
          </a:p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Start d. xx.xx.17</a:t>
            </a:r>
          </a:p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Slut d. xx.xx.17</a:t>
            </a:r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Jeg er i praktik på xxx</a:t>
            </a:r>
          </a:p>
          <a:p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Min løn er </a:t>
            </a: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kr.: xxx</a:t>
            </a:r>
            <a:endParaRPr lang="da-DK" sz="9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6900" y="3983255"/>
            <a:ext cx="1609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Praktikperiode: x uger</a:t>
            </a:r>
          </a:p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Start d. xx.xx.17</a:t>
            </a:r>
          </a:p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Slut d. xx.xx.17</a:t>
            </a:r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Jeg er i praktik på xxx</a:t>
            </a:r>
          </a:p>
          <a:p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Min løn er </a:t>
            </a: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kr.: xxx</a:t>
            </a:r>
            <a:endParaRPr lang="da-DK" sz="9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841" y="3983255"/>
            <a:ext cx="160902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Skoleperiode: x uger</a:t>
            </a:r>
          </a:p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Start d. xx.xx.17</a:t>
            </a:r>
          </a:p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Slut d. xx.xx.17</a:t>
            </a:r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Skoleperioden finder sted på xxx og vi arbejder mest med xxx</a:t>
            </a:r>
          </a:p>
          <a:p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Min mesters AUB refusion i skoleperioden er </a:t>
            </a: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kr.: xxx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3187" y="3983255"/>
            <a:ext cx="160902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Skoleperiode: x uger</a:t>
            </a:r>
          </a:p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Start d. xx.xx.17</a:t>
            </a:r>
          </a:p>
          <a:p>
            <a:r>
              <a:rPr lang="da-DK" sz="900" b="1" dirty="0">
                <a:latin typeface="Arial" charset="0"/>
                <a:ea typeface="Arial" charset="0"/>
                <a:cs typeface="Arial" charset="0"/>
              </a:rPr>
              <a:t>Slut d. xx.xx.17</a:t>
            </a:r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Skoleperioden finder sted på xxx og vi arbejder mest med xxx</a:t>
            </a:r>
          </a:p>
          <a:p>
            <a:endParaRPr lang="da-DK" sz="900" dirty="0"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Min mesters AUB refusion i skoleperioden er </a:t>
            </a:r>
          </a:p>
          <a:p>
            <a:r>
              <a:rPr lang="da-DK" sz="900" dirty="0">
                <a:latin typeface="Arial" charset="0"/>
                <a:ea typeface="Arial" charset="0"/>
                <a:cs typeface="Arial" charset="0"/>
              </a:rPr>
              <a:t>kr.: xxx</a:t>
            </a: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65457" y="1076426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5457" y="1721319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65457" y="2260334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65457" y="2799349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65457" y="3444242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65457" y="3983257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65457" y="4782154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65457" y="5321168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5457" y="5860183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65457" y="6505075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5457" y="7044090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65457" y="7583104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65457" y="8122118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5457" y="8670758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65457" y="9315651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5457" y="9845041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78792" y="1076426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78792" y="1721319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78792" y="2260334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78792" y="2799349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78792" y="3444242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78792" y="3983257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78792" y="4782154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78792" y="5321168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78792" y="5860183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78792" y="6505075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78792" y="7044090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78792" y="7583104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378792" y="8122118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378792" y="8670758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78792" y="9315651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78792" y="9845041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991023" y="1076426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991023" y="1721319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991023" y="2260334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991023" y="2799349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991023" y="3444242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91023" y="3983257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991023" y="4782154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991023" y="5321168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991023" y="5860183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91023" y="6505075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991023" y="7044090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991023" y="7583104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991023" y="8122118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991023" y="8670758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991023" y="9315651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991023" y="9845041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804358" y="1076426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804358" y="1721319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804358" y="2260334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804358" y="2799349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804358" y="3444242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804358" y="3983257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804358" y="4782154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804358" y="5321168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804358" y="5860183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804358" y="6505075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804358" y="7044090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804358" y="7583104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804358" y="8122118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804358" y="8670758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804358" y="9315651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804358" y="9845041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426214" y="1076426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2426214" y="1721319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426214" y="2260334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2426214" y="2799349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2426214" y="3444242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426214" y="3983257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2426214" y="4782154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2426214" y="5321168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426214" y="5860183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426214" y="6505075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426214" y="7044090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2426214" y="7583104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426214" y="8122118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2426214" y="8670758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2426214" y="9315651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2426214" y="9845041"/>
            <a:ext cx="7988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3239549" y="1076426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3239549" y="1721319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3239549" y="2260334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3239549" y="2799349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3239549" y="3444242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3239549" y="3983257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3239549" y="4782154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3239549" y="5321168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3239549" y="5860183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3239549" y="6505075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3239549" y="7044090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3239549" y="7583104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3239549" y="8122118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3239549" y="8670758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3239549" y="9315651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3239549" y="9845041"/>
            <a:ext cx="1602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Arial" charset="0"/>
                <a:ea typeface="Arial" charset="0"/>
                <a:cs typeface="Arial" charset="0"/>
              </a:rPr>
              <a:t>x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579893" y="406670"/>
            <a:ext cx="2401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1. SAMTALE</a:t>
            </a:r>
            <a:r>
              <a:rPr lang="da-DK" sz="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da-DK" sz="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a-DK" sz="8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3-6 </a:t>
            </a:r>
            <a:r>
              <a:rPr lang="da-DK" sz="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måneder inde i første praktik</a:t>
            </a:r>
            <a:endParaRPr lang="da-DK" sz="8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007093" y="406670"/>
            <a:ext cx="2401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>
                <a:solidFill>
                  <a:srgbClr val="343433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da-DK" sz="1000" b="1" dirty="0" smtClean="0">
                <a:solidFill>
                  <a:srgbClr val="343433"/>
                </a:solidFill>
                <a:latin typeface="Arial" charset="0"/>
                <a:ea typeface="Arial" charset="0"/>
                <a:cs typeface="Arial" charset="0"/>
              </a:rPr>
              <a:t>. SAMTALE</a:t>
            </a:r>
            <a:r>
              <a:rPr lang="da-DK" sz="800" dirty="0">
                <a:solidFill>
                  <a:srgbClr val="343433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da-DK" sz="800" dirty="0">
                <a:solidFill>
                  <a:srgbClr val="343433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a-DK" sz="800" dirty="0" smtClean="0">
                <a:solidFill>
                  <a:srgbClr val="343433"/>
                </a:solidFill>
                <a:latin typeface="Arial" charset="0"/>
                <a:ea typeface="Arial" charset="0"/>
                <a:cs typeface="Arial" charset="0"/>
              </a:rPr>
              <a:t>9-12 </a:t>
            </a:r>
            <a:r>
              <a:rPr lang="da-DK" sz="800" dirty="0">
                <a:solidFill>
                  <a:srgbClr val="343433"/>
                </a:solidFill>
                <a:latin typeface="Arial" charset="0"/>
                <a:ea typeface="Arial" charset="0"/>
                <a:cs typeface="Arial" charset="0"/>
              </a:rPr>
              <a:t>måneder inden i første </a:t>
            </a:r>
            <a:r>
              <a:rPr lang="da-DK" sz="800" dirty="0" smtClean="0">
                <a:solidFill>
                  <a:srgbClr val="343433"/>
                </a:solidFill>
                <a:latin typeface="Arial" charset="0"/>
                <a:ea typeface="Arial" charset="0"/>
                <a:cs typeface="Arial" charset="0"/>
              </a:rPr>
              <a:t>praktik</a:t>
            </a:r>
            <a:endParaRPr lang="da-DK" sz="800" dirty="0">
              <a:solidFill>
                <a:srgbClr val="3434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2440651" y="406670"/>
            <a:ext cx="2401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da-DK" sz="1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SAMTALE</a:t>
            </a:r>
            <a:r>
              <a:rPr lang="da-DK" sz="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da-DK" sz="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a-DK" sz="800" dirty="0" smtClean="0">
                <a:solidFill>
                  <a:schemeClr val="bg1"/>
                </a:solidFill>
              </a:rPr>
              <a:t> </a:t>
            </a:r>
            <a:r>
              <a:rPr lang="da-DK" sz="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1-7 måneder inde i anden praktik </a:t>
            </a:r>
          </a:p>
        </p:txBody>
      </p:sp>
    </p:spTree>
    <p:extLst>
      <p:ext uri="{BB962C8B-B14F-4D97-AF65-F5344CB8AC3E}">
        <p14:creationId xmlns:p14="http://schemas.microsoft.com/office/powerpoint/2010/main" val="926792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238</Words>
  <Application>Microsoft Office PowerPoint</Application>
  <PresentationFormat>Brugerdefineret</PresentationFormat>
  <Paragraphs>133</Paragraphs>
  <Slides>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Mette Stormes</dc:creator>
  <cp:lastModifiedBy>Kirsten Bach Kjeldal - KBKJ</cp:lastModifiedBy>
  <cp:revision>7</cp:revision>
  <dcterms:created xsi:type="dcterms:W3CDTF">2017-08-25T14:07:03Z</dcterms:created>
  <dcterms:modified xsi:type="dcterms:W3CDTF">2017-09-01T11:35:08Z</dcterms:modified>
</cp:coreProperties>
</file>